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11"/>
  </p:notesMasterIdLst>
  <p:sldIdLst>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Open Sans" panose="020B0606030504020204" pitchFamily="34" charset="0"/>
      <p:regular r:id="rId12"/>
      <p:bold r:id="rId13"/>
      <p:italic r:id="rId14"/>
      <p:boldItalic r:id="rId15"/>
    </p:embeddedFont>
    <p:embeddedFont>
      <p:font typeface="Open Sans Condensed" panose="020B0806030504020204" pitchFamily="34" charset="0"/>
      <p:bold r:id="rId16"/>
    </p:embeddedFont>
    <p:embeddedFont>
      <p:font typeface="SimSun" panose="02010600030101010101" pitchFamily="2" charset="-122"/>
      <p:regular r:id="rId17"/>
    </p:embeddedFont>
    <p:embeddedFont>
      <p:font typeface="Open Sans Extrabold" panose="020B0906030804020204" pitchFamily="34" charset="0"/>
      <p:bold r:id="rId18"/>
      <p:boldItalic r:id="rId19"/>
    </p:embeddedFont>
    <p:embeddedFont>
      <p:font typeface="Haettenschweiler" panose="020B0706040902060204" pitchFamily="34" charset="0"/>
      <p:regular r:id="rId20"/>
    </p:embeddedFont>
    <p:embeddedFont>
      <p:font typeface="Arial Unicode MS" panose="020B0604020202020204" pitchFamily="34" charset="-128"/>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FAB"/>
    <a:srgbClr val="800000"/>
    <a:srgbClr val="FF9900"/>
    <a:srgbClr val="314264"/>
    <a:srgbClr val="CCFFCC"/>
    <a:srgbClr val="3D4C6C"/>
    <a:srgbClr val="5C6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8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0A32C-ABE2-46F8-84AC-A836C2F89504}" type="datetimeFigureOut">
              <a:rPr lang="en-US" smtClean="0"/>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DE196-7CCE-41DF-BE1B-23A5FD957D58}" type="slidenum">
              <a:rPr lang="en-US" smtClean="0"/>
              <a:t>‹#›</a:t>
            </a:fld>
            <a:endParaRPr lang="en-US"/>
          </a:p>
        </p:txBody>
      </p:sp>
    </p:spTree>
    <p:extLst>
      <p:ext uri="{BB962C8B-B14F-4D97-AF65-F5344CB8AC3E}">
        <p14:creationId xmlns:p14="http://schemas.microsoft.com/office/powerpoint/2010/main" val="139953024"/>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p:spPr>
        <p:txBody>
          <a:bodyPr/>
          <a:lstStyle>
            <a:lvl1pPr eaLnBrk="0">
              <a:tabLst>
                <a:tab pos="649586" algn="l"/>
                <a:tab pos="1299173" algn="l"/>
                <a:tab pos="1948759" algn="l"/>
                <a:tab pos="2598344" algn="l"/>
              </a:tabLst>
              <a:defRPr>
                <a:solidFill>
                  <a:schemeClr val="tx1"/>
                </a:solidFill>
                <a:latin typeface="Arial" charset="0"/>
                <a:ea typeface="SimSun" pitchFamily="2" charset="-122"/>
              </a:defRPr>
            </a:lvl1pPr>
            <a:lvl2pPr eaLnBrk="0">
              <a:tabLst>
                <a:tab pos="649586" algn="l"/>
                <a:tab pos="1299173" algn="l"/>
                <a:tab pos="1948759" algn="l"/>
                <a:tab pos="2598344" algn="l"/>
              </a:tabLst>
              <a:defRPr>
                <a:solidFill>
                  <a:schemeClr val="tx1"/>
                </a:solidFill>
                <a:latin typeface="Arial" charset="0"/>
                <a:ea typeface="SimSun" pitchFamily="2" charset="-122"/>
              </a:defRPr>
            </a:lvl2pPr>
            <a:lvl3pPr eaLnBrk="0">
              <a:tabLst>
                <a:tab pos="649586" algn="l"/>
                <a:tab pos="1299173" algn="l"/>
                <a:tab pos="1948759" algn="l"/>
                <a:tab pos="2598344" algn="l"/>
              </a:tabLst>
              <a:defRPr>
                <a:solidFill>
                  <a:schemeClr val="tx1"/>
                </a:solidFill>
                <a:latin typeface="Arial" charset="0"/>
                <a:ea typeface="SimSun" pitchFamily="2" charset="-122"/>
              </a:defRPr>
            </a:lvl3pPr>
            <a:lvl4pPr eaLnBrk="0">
              <a:tabLst>
                <a:tab pos="649586" algn="l"/>
                <a:tab pos="1299173" algn="l"/>
                <a:tab pos="1948759" algn="l"/>
                <a:tab pos="2598344" algn="l"/>
              </a:tabLst>
              <a:defRPr>
                <a:solidFill>
                  <a:schemeClr val="tx1"/>
                </a:solidFill>
                <a:latin typeface="Arial" charset="0"/>
                <a:ea typeface="SimSun" pitchFamily="2" charset="-122"/>
              </a:defRPr>
            </a:lvl4pPr>
            <a:lvl5pPr eaLnBrk="0">
              <a:tabLst>
                <a:tab pos="649586" algn="l"/>
                <a:tab pos="1299173" algn="l"/>
                <a:tab pos="1948759" algn="l"/>
                <a:tab pos="2598344" algn="l"/>
              </a:tabLst>
              <a:defRPr>
                <a:solidFill>
                  <a:schemeClr val="tx1"/>
                </a:solidFill>
                <a:latin typeface="Arial" charset="0"/>
                <a:ea typeface="SimSun" pitchFamily="2" charset="-122"/>
              </a:defRPr>
            </a:lvl5pPr>
            <a:lvl6pPr marL="2256457"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6pPr>
            <a:lvl7pPr marL="2666722"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7pPr>
            <a:lvl8pPr marL="3076987"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8pPr>
            <a:lvl9pPr marL="3487252"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9pPr>
          </a:lstStyle>
          <a:p>
            <a:pPr eaLnBrk="1"/>
            <a:fld id="{B044A25E-EA3F-44C7-A9AE-C0A914D7D630}" type="slidenum">
              <a:rPr lang="en-US" smtClean="0">
                <a:solidFill>
                  <a:srgbClr val="000000"/>
                </a:solidFill>
                <a:latin typeface="Times New Roman" pitchFamily="18" charset="0"/>
                <a:ea typeface="Arial Unicode MS" pitchFamily="34" charset="-128"/>
                <a:cs typeface="Arial Unicode MS" pitchFamily="34" charset="-128"/>
              </a:rPr>
              <a:pPr eaLnBrk="1"/>
              <a:t>2</a:t>
            </a:fld>
            <a:endParaRPr lang="en-US" dirty="0" smtClean="0">
              <a:solidFill>
                <a:srgbClr val="000000"/>
              </a:solidFill>
              <a:latin typeface="Times New Roman" pitchFamily="18" charset="0"/>
              <a:ea typeface="Arial Unicode MS" pitchFamily="34" charset="-128"/>
              <a:cs typeface="Arial Unicode MS" pitchFamily="34" charset="-128"/>
            </a:endParaRPr>
          </a:p>
        </p:txBody>
      </p:sp>
      <p:sp>
        <p:nvSpPr>
          <p:cNvPr id="6758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686363" y="4342538"/>
            <a:ext cx="5486681" cy="4032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p:spPr>
        <p:txBody>
          <a:bodyPr/>
          <a:lstStyle>
            <a:lvl1pPr eaLnBrk="0">
              <a:tabLst>
                <a:tab pos="649586" algn="l"/>
                <a:tab pos="1299173" algn="l"/>
                <a:tab pos="1948759" algn="l"/>
                <a:tab pos="2598344" algn="l"/>
              </a:tabLst>
              <a:defRPr>
                <a:solidFill>
                  <a:schemeClr val="tx1"/>
                </a:solidFill>
                <a:latin typeface="Arial" charset="0"/>
                <a:ea typeface="SimSun" pitchFamily="2" charset="-122"/>
              </a:defRPr>
            </a:lvl1pPr>
            <a:lvl2pPr eaLnBrk="0">
              <a:tabLst>
                <a:tab pos="649586" algn="l"/>
                <a:tab pos="1299173" algn="l"/>
                <a:tab pos="1948759" algn="l"/>
                <a:tab pos="2598344" algn="l"/>
              </a:tabLst>
              <a:defRPr>
                <a:solidFill>
                  <a:schemeClr val="tx1"/>
                </a:solidFill>
                <a:latin typeface="Arial" charset="0"/>
                <a:ea typeface="SimSun" pitchFamily="2" charset="-122"/>
              </a:defRPr>
            </a:lvl2pPr>
            <a:lvl3pPr eaLnBrk="0">
              <a:tabLst>
                <a:tab pos="649586" algn="l"/>
                <a:tab pos="1299173" algn="l"/>
                <a:tab pos="1948759" algn="l"/>
                <a:tab pos="2598344" algn="l"/>
              </a:tabLst>
              <a:defRPr>
                <a:solidFill>
                  <a:schemeClr val="tx1"/>
                </a:solidFill>
                <a:latin typeface="Arial" charset="0"/>
                <a:ea typeface="SimSun" pitchFamily="2" charset="-122"/>
              </a:defRPr>
            </a:lvl3pPr>
            <a:lvl4pPr eaLnBrk="0">
              <a:tabLst>
                <a:tab pos="649586" algn="l"/>
                <a:tab pos="1299173" algn="l"/>
                <a:tab pos="1948759" algn="l"/>
                <a:tab pos="2598344" algn="l"/>
              </a:tabLst>
              <a:defRPr>
                <a:solidFill>
                  <a:schemeClr val="tx1"/>
                </a:solidFill>
                <a:latin typeface="Arial" charset="0"/>
                <a:ea typeface="SimSun" pitchFamily="2" charset="-122"/>
              </a:defRPr>
            </a:lvl4pPr>
            <a:lvl5pPr eaLnBrk="0">
              <a:tabLst>
                <a:tab pos="649586" algn="l"/>
                <a:tab pos="1299173" algn="l"/>
                <a:tab pos="1948759" algn="l"/>
                <a:tab pos="2598344" algn="l"/>
              </a:tabLst>
              <a:defRPr>
                <a:solidFill>
                  <a:schemeClr val="tx1"/>
                </a:solidFill>
                <a:latin typeface="Arial" charset="0"/>
                <a:ea typeface="SimSun" pitchFamily="2" charset="-122"/>
              </a:defRPr>
            </a:lvl5pPr>
            <a:lvl6pPr marL="2256457"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6pPr>
            <a:lvl7pPr marL="2666722"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7pPr>
            <a:lvl8pPr marL="3076987"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8pPr>
            <a:lvl9pPr marL="3487252"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9pPr>
          </a:lstStyle>
          <a:p>
            <a:pPr eaLnBrk="1"/>
            <a:fld id="{B044A25E-EA3F-44C7-A9AE-C0A914D7D630}" type="slidenum">
              <a:rPr lang="en-US" smtClean="0">
                <a:solidFill>
                  <a:srgbClr val="000000"/>
                </a:solidFill>
                <a:latin typeface="Times New Roman" pitchFamily="18" charset="0"/>
                <a:ea typeface="Arial Unicode MS" pitchFamily="34" charset="-128"/>
                <a:cs typeface="Arial Unicode MS" pitchFamily="34" charset="-128"/>
              </a:rPr>
              <a:pPr eaLnBrk="1"/>
              <a:t>3</a:t>
            </a:fld>
            <a:endParaRPr lang="en-US" dirty="0" smtClean="0">
              <a:solidFill>
                <a:srgbClr val="000000"/>
              </a:solidFill>
              <a:latin typeface="Times New Roman" pitchFamily="18" charset="0"/>
              <a:ea typeface="Arial Unicode MS" pitchFamily="34" charset="-128"/>
              <a:cs typeface="Arial Unicode MS" pitchFamily="34" charset="-128"/>
            </a:endParaRPr>
          </a:p>
        </p:txBody>
      </p:sp>
      <p:sp>
        <p:nvSpPr>
          <p:cNvPr id="6758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686363" y="4342538"/>
            <a:ext cx="5486681" cy="4032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p:spPr>
        <p:txBody>
          <a:bodyPr/>
          <a:lstStyle>
            <a:lvl1pPr eaLnBrk="0">
              <a:tabLst>
                <a:tab pos="649586" algn="l"/>
                <a:tab pos="1299173" algn="l"/>
                <a:tab pos="1948759" algn="l"/>
                <a:tab pos="2598344" algn="l"/>
              </a:tabLst>
              <a:defRPr>
                <a:solidFill>
                  <a:schemeClr val="tx1"/>
                </a:solidFill>
                <a:latin typeface="Arial" charset="0"/>
                <a:ea typeface="SimSun" pitchFamily="2" charset="-122"/>
              </a:defRPr>
            </a:lvl1pPr>
            <a:lvl2pPr eaLnBrk="0">
              <a:tabLst>
                <a:tab pos="649586" algn="l"/>
                <a:tab pos="1299173" algn="l"/>
                <a:tab pos="1948759" algn="l"/>
                <a:tab pos="2598344" algn="l"/>
              </a:tabLst>
              <a:defRPr>
                <a:solidFill>
                  <a:schemeClr val="tx1"/>
                </a:solidFill>
                <a:latin typeface="Arial" charset="0"/>
                <a:ea typeface="SimSun" pitchFamily="2" charset="-122"/>
              </a:defRPr>
            </a:lvl2pPr>
            <a:lvl3pPr eaLnBrk="0">
              <a:tabLst>
                <a:tab pos="649586" algn="l"/>
                <a:tab pos="1299173" algn="l"/>
                <a:tab pos="1948759" algn="l"/>
                <a:tab pos="2598344" algn="l"/>
              </a:tabLst>
              <a:defRPr>
                <a:solidFill>
                  <a:schemeClr val="tx1"/>
                </a:solidFill>
                <a:latin typeface="Arial" charset="0"/>
                <a:ea typeface="SimSun" pitchFamily="2" charset="-122"/>
              </a:defRPr>
            </a:lvl3pPr>
            <a:lvl4pPr eaLnBrk="0">
              <a:tabLst>
                <a:tab pos="649586" algn="l"/>
                <a:tab pos="1299173" algn="l"/>
                <a:tab pos="1948759" algn="l"/>
                <a:tab pos="2598344" algn="l"/>
              </a:tabLst>
              <a:defRPr>
                <a:solidFill>
                  <a:schemeClr val="tx1"/>
                </a:solidFill>
                <a:latin typeface="Arial" charset="0"/>
                <a:ea typeface="SimSun" pitchFamily="2" charset="-122"/>
              </a:defRPr>
            </a:lvl4pPr>
            <a:lvl5pPr eaLnBrk="0">
              <a:tabLst>
                <a:tab pos="649586" algn="l"/>
                <a:tab pos="1299173" algn="l"/>
                <a:tab pos="1948759" algn="l"/>
                <a:tab pos="2598344" algn="l"/>
              </a:tabLst>
              <a:defRPr>
                <a:solidFill>
                  <a:schemeClr val="tx1"/>
                </a:solidFill>
                <a:latin typeface="Arial" charset="0"/>
                <a:ea typeface="SimSun" pitchFamily="2" charset="-122"/>
              </a:defRPr>
            </a:lvl5pPr>
            <a:lvl6pPr marL="2256457"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6pPr>
            <a:lvl7pPr marL="2666722"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7pPr>
            <a:lvl8pPr marL="3076987"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8pPr>
            <a:lvl9pPr marL="3487252" indent="-205132" defTabSz="410265" eaLnBrk="0" fontAlgn="base" hangingPunct="0">
              <a:lnSpc>
                <a:spcPct val="93000"/>
              </a:lnSpc>
              <a:spcBef>
                <a:spcPct val="0"/>
              </a:spcBef>
              <a:spcAft>
                <a:spcPct val="0"/>
              </a:spcAft>
              <a:buClr>
                <a:srgbClr val="000000"/>
              </a:buClr>
              <a:buSzPct val="100000"/>
              <a:buFont typeface="Times New Roman" pitchFamily="18" charset="0"/>
              <a:tabLst>
                <a:tab pos="649586" algn="l"/>
                <a:tab pos="1299173" algn="l"/>
                <a:tab pos="1948759" algn="l"/>
                <a:tab pos="2598344" algn="l"/>
              </a:tabLst>
              <a:defRPr>
                <a:solidFill>
                  <a:schemeClr val="tx1"/>
                </a:solidFill>
                <a:latin typeface="Arial" charset="0"/>
                <a:ea typeface="SimSun" pitchFamily="2" charset="-122"/>
              </a:defRPr>
            </a:lvl9pPr>
          </a:lstStyle>
          <a:p>
            <a:pPr eaLnBrk="1"/>
            <a:fld id="{B044A25E-EA3F-44C7-A9AE-C0A914D7D630}" type="slidenum">
              <a:rPr lang="en-US" smtClean="0">
                <a:solidFill>
                  <a:srgbClr val="000000"/>
                </a:solidFill>
                <a:latin typeface="Times New Roman" pitchFamily="18" charset="0"/>
                <a:ea typeface="Arial Unicode MS" pitchFamily="34" charset="-128"/>
                <a:cs typeface="Arial Unicode MS" pitchFamily="34" charset="-128"/>
              </a:rPr>
              <a:pPr eaLnBrk="1"/>
              <a:t>5</a:t>
            </a:fld>
            <a:endParaRPr lang="en-US" dirty="0" smtClean="0">
              <a:solidFill>
                <a:srgbClr val="000000"/>
              </a:solidFill>
              <a:latin typeface="Times New Roman" pitchFamily="18" charset="0"/>
              <a:ea typeface="Arial Unicode MS" pitchFamily="34" charset="-128"/>
              <a:cs typeface="Arial Unicode MS" pitchFamily="34" charset="-128"/>
            </a:endParaRPr>
          </a:p>
        </p:txBody>
      </p:sp>
      <p:sp>
        <p:nvSpPr>
          <p:cNvPr id="6758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686363" y="4342538"/>
            <a:ext cx="5486681" cy="4032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2795" indent="0" algn="ctr">
              <a:buNone/>
              <a:defRPr/>
            </a:lvl2pPr>
            <a:lvl3pPr marL="825587" indent="0" algn="ctr">
              <a:buNone/>
              <a:defRPr/>
            </a:lvl3pPr>
            <a:lvl4pPr marL="1238388" indent="0" algn="ctr">
              <a:buNone/>
              <a:defRPr/>
            </a:lvl4pPr>
            <a:lvl5pPr marL="1651184" indent="0" algn="ctr">
              <a:buNone/>
              <a:defRPr/>
            </a:lvl5pPr>
            <a:lvl6pPr marL="2063967" indent="0" algn="ctr">
              <a:buNone/>
              <a:defRPr/>
            </a:lvl6pPr>
            <a:lvl7pPr marL="2476773" indent="0" algn="ctr">
              <a:buNone/>
              <a:defRPr/>
            </a:lvl7pPr>
            <a:lvl8pPr marL="2889571" indent="0" algn="ctr">
              <a:buNone/>
              <a:defRPr/>
            </a:lvl8pPr>
            <a:lvl9pPr marL="3302374"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C87E6E0-2FFC-4DC7-85E4-2470C07204BE}" type="slidenum">
              <a:rPr lang="en-US"/>
              <a:pPr>
                <a:defRPr/>
              </a:pPr>
              <a:t>‹#›</a:t>
            </a:fld>
            <a:endParaRPr lang="en-US" dirty="0"/>
          </a:p>
        </p:txBody>
      </p:sp>
    </p:spTree>
    <p:extLst>
      <p:ext uri="{BB962C8B-B14F-4D97-AF65-F5344CB8AC3E}">
        <p14:creationId xmlns:p14="http://schemas.microsoft.com/office/powerpoint/2010/main" val="256506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6DA39B-3348-448F-B868-2C1EFD60AEF1}" type="slidenum">
              <a:rPr lang="en-US"/>
              <a:pPr>
                <a:defRPr/>
              </a:pPr>
              <a:t>‹#›</a:t>
            </a:fld>
            <a:endParaRPr lang="en-US" dirty="0"/>
          </a:p>
        </p:txBody>
      </p:sp>
    </p:spTree>
    <p:extLst>
      <p:ext uri="{BB962C8B-B14F-4D97-AF65-F5344CB8AC3E}">
        <p14:creationId xmlns:p14="http://schemas.microsoft.com/office/powerpoint/2010/main" val="216998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74"/>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74"/>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2A0A86F6-31AF-4E36-B9C7-D14308D9A419}" type="slidenum">
              <a:rPr lang="en-US"/>
              <a:pPr>
                <a:defRPr/>
              </a:pPr>
              <a:t>‹#›</a:t>
            </a:fld>
            <a:endParaRPr lang="en-US" dirty="0"/>
          </a:p>
        </p:txBody>
      </p:sp>
    </p:spTree>
    <p:extLst>
      <p:ext uri="{BB962C8B-B14F-4D97-AF65-F5344CB8AC3E}">
        <p14:creationId xmlns:p14="http://schemas.microsoft.com/office/powerpoint/2010/main" val="3902550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801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88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54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627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72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458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507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6A3CDED8-2248-48BF-9FB2-CCCD3A0F4F27}" type="slidenum">
              <a:rPr lang="en-US"/>
              <a:pPr>
                <a:defRPr/>
              </a:pPr>
              <a:t>‹#›</a:t>
            </a:fld>
            <a:endParaRPr lang="en-US" dirty="0"/>
          </a:p>
        </p:txBody>
      </p:sp>
    </p:spTree>
    <p:extLst>
      <p:ext uri="{BB962C8B-B14F-4D97-AF65-F5344CB8AC3E}">
        <p14:creationId xmlns:p14="http://schemas.microsoft.com/office/powerpoint/2010/main" val="2591083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484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67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48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08"/>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2795" indent="0">
              <a:buNone/>
              <a:defRPr sz="1600"/>
            </a:lvl2pPr>
            <a:lvl3pPr marL="825587" indent="0">
              <a:buNone/>
              <a:defRPr sz="1500"/>
            </a:lvl3pPr>
            <a:lvl4pPr marL="1238388" indent="0">
              <a:buNone/>
              <a:defRPr sz="1300"/>
            </a:lvl4pPr>
            <a:lvl5pPr marL="1651184" indent="0">
              <a:buNone/>
              <a:defRPr sz="1300"/>
            </a:lvl5pPr>
            <a:lvl6pPr marL="2063967" indent="0">
              <a:buNone/>
              <a:defRPr sz="1300"/>
            </a:lvl6pPr>
            <a:lvl7pPr marL="2476773" indent="0">
              <a:buNone/>
              <a:defRPr sz="1300"/>
            </a:lvl7pPr>
            <a:lvl8pPr marL="2889571" indent="0">
              <a:buNone/>
              <a:defRPr sz="1300"/>
            </a:lvl8pPr>
            <a:lvl9pPr marL="3302374"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B3ACAAF4-0095-4269-80CA-5E6C536AEEE0}" type="slidenum">
              <a:rPr lang="en-US"/>
              <a:pPr>
                <a:defRPr/>
              </a:pPr>
              <a:t>‹#›</a:t>
            </a:fld>
            <a:endParaRPr lang="en-US" dirty="0"/>
          </a:p>
        </p:txBody>
      </p:sp>
    </p:spTree>
    <p:extLst>
      <p:ext uri="{BB962C8B-B14F-4D97-AF65-F5344CB8AC3E}">
        <p14:creationId xmlns:p14="http://schemas.microsoft.com/office/powerpoint/2010/main" val="190744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74"/>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74"/>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5954E385-6E7F-443D-93B2-F44E6D13F80D}" type="slidenum">
              <a:rPr lang="en-US"/>
              <a:pPr>
                <a:defRPr/>
              </a:pPr>
              <a:t>‹#›</a:t>
            </a:fld>
            <a:endParaRPr lang="en-US" dirty="0"/>
          </a:p>
        </p:txBody>
      </p:sp>
    </p:spTree>
    <p:extLst>
      <p:ext uri="{BB962C8B-B14F-4D97-AF65-F5344CB8AC3E}">
        <p14:creationId xmlns:p14="http://schemas.microsoft.com/office/powerpoint/2010/main" val="51744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15"/>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2795" indent="0">
              <a:buNone/>
              <a:defRPr sz="1800" b="1"/>
            </a:lvl2pPr>
            <a:lvl3pPr marL="825587" indent="0">
              <a:buNone/>
              <a:defRPr sz="1600" b="1"/>
            </a:lvl3pPr>
            <a:lvl4pPr marL="1238388" indent="0">
              <a:buNone/>
              <a:defRPr sz="1500" b="1"/>
            </a:lvl4pPr>
            <a:lvl5pPr marL="1651184" indent="0">
              <a:buNone/>
              <a:defRPr sz="1500" b="1"/>
            </a:lvl5pPr>
            <a:lvl6pPr marL="2063967" indent="0">
              <a:buNone/>
              <a:defRPr sz="1500" b="1"/>
            </a:lvl6pPr>
            <a:lvl7pPr marL="2476773" indent="0">
              <a:buNone/>
              <a:defRPr sz="1500" b="1"/>
            </a:lvl7pPr>
            <a:lvl8pPr marL="2889571" indent="0">
              <a:buNone/>
              <a:defRPr sz="1500" b="1"/>
            </a:lvl8pPr>
            <a:lvl9pPr marL="330237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2795" indent="0">
              <a:buNone/>
              <a:defRPr sz="1800" b="1"/>
            </a:lvl2pPr>
            <a:lvl3pPr marL="825587" indent="0">
              <a:buNone/>
              <a:defRPr sz="1600" b="1"/>
            </a:lvl3pPr>
            <a:lvl4pPr marL="1238388" indent="0">
              <a:buNone/>
              <a:defRPr sz="1500" b="1"/>
            </a:lvl4pPr>
            <a:lvl5pPr marL="1651184" indent="0">
              <a:buNone/>
              <a:defRPr sz="1500" b="1"/>
            </a:lvl5pPr>
            <a:lvl6pPr marL="2063967" indent="0">
              <a:buNone/>
              <a:defRPr sz="1500" b="1"/>
            </a:lvl6pPr>
            <a:lvl7pPr marL="2476773" indent="0">
              <a:buNone/>
              <a:defRPr sz="1500" b="1"/>
            </a:lvl7pPr>
            <a:lvl8pPr marL="2889571" indent="0">
              <a:buNone/>
              <a:defRPr sz="1500" b="1"/>
            </a:lvl8pPr>
            <a:lvl9pPr marL="330237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1B7A36EC-3BF0-428D-98CF-657F7AB9A3E5}" type="slidenum">
              <a:rPr lang="en-US"/>
              <a:pPr>
                <a:defRPr/>
              </a:pPr>
              <a:t>‹#›</a:t>
            </a:fld>
            <a:endParaRPr lang="en-US" dirty="0"/>
          </a:p>
        </p:txBody>
      </p:sp>
    </p:spTree>
    <p:extLst>
      <p:ext uri="{BB962C8B-B14F-4D97-AF65-F5344CB8AC3E}">
        <p14:creationId xmlns:p14="http://schemas.microsoft.com/office/powerpoint/2010/main" val="212471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0872FF78-B120-4A44-97F7-F4E9DC24413E}" type="slidenum">
              <a:rPr lang="en-US"/>
              <a:pPr>
                <a:defRPr/>
              </a:pPr>
              <a:t>‹#›</a:t>
            </a:fld>
            <a:endParaRPr lang="en-US" dirty="0"/>
          </a:p>
        </p:txBody>
      </p:sp>
    </p:spTree>
    <p:extLst>
      <p:ext uri="{BB962C8B-B14F-4D97-AF65-F5344CB8AC3E}">
        <p14:creationId xmlns:p14="http://schemas.microsoft.com/office/powerpoint/2010/main" val="62392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3B419871-4987-49EE-A52D-330A9EDE253B}" type="slidenum">
              <a:rPr lang="en-US"/>
              <a:pPr>
                <a:defRPr/>
              </a:pPr>
              <a:t>‹#›</a:t>
            </a:fld>
            <a:endParaRPr lang="en-US" dirty="0"/>
          </a:p>
        </p:txBody>
      </p:sp>
    </p:spTree>
    <p:extLst>
      <p:ext uri="{BB962C8B-B14F-4D97-AF65-F5344CB8AC3E}">
        <p14:creationId xmlns:p14="http://schemas.microsoft.com/office/powerpoint/2010/main" val="170275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36"/>
            <a:ext cx="3008160" cy="4692013"/>
          </a:xfrm>
        </p:spPr>
        <p:txBody>
          <a:bodyPr/>
          <a:lstStyle>
            <a:lvl1pPr marL="0" indent="0">
              <a:buNone/>
              <a:defRPr sz="1300"/>
            </a:lvl1pPr>
            <a:lvl2pPr marL="412795" indent="0">
              <a:buNone/>
              <a:defRPr sz="1100"/>
            </a:lvl2pPr>
            <a:lvl3pPr marL="825587" indent="0">
              <a:buNone/>
              <a:defRPr sz="900"/>
            </a:lvl3pPr>
            <a:lvl4pPr marL="1238388" indent="0">
              <a:buNone/>
              <a:defRPr sz="800"/>
            </a:lvl4pPr>
            <a:lvl5pPr marL="1651184" indent="0">
              <a:buNone/>
              <a:defRPr sz="800"/>
            </a:lvl5pPr>
            <a:lvl6pPr marL="2063967" indent="0">
              <a:buNone/>
              <a:defRPr sz="800"/>
            </a:lvl6pPr>
            <a:lvl7pPr marL="2476773" indent="0">
              <a:buNone/>
              <a:defRPr sz="800"/>
            </a:lvl7pPr>
            <a:lvl8pPr marL="2889571" indent="0">
              <a:buNone/>
              <a:defRPr sz="800"/>
            </a:lvl8pPr>
            <a:lvl9pPr marL="3302374"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10FF3A11-6DF6-4AD0-B705-3D23367B0DD5}" type="slidenum">
              <a:rPr lang="en-US"/>
              <a:pPr>
                <a:defRPr/>
              </a:pPr>
              <a:t>‹#›</a:t>
            </a:fld>
            <a:endParaRPr lang="en-US" dirty="0"/>
          </a:p>
        </p:txBody>
      </p:sp>
    </p:spTree>
    <p:extLst>
      <p:ext uri="{BB962C8B-B14F-4D97-AF65-F5344CB8AC3E}">
        <p14:creationId xmlns:p14="http://schemas.microsoft.com/office/powerpoint/2010/main" val="351856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2795" indent="0">
              <a:buNone/>
              <a:defRPr sz="2500"/>
            </a:lvl2pPr>
            <a:lvl3pPr marL="825587" indent="0">
              <a:buNone/>
              <a:defRPr sz="2200"/>
            </a:lvl3pPr>
            <a:lvl4pPr marL="1238388" indent="0">
              <a:buNone/>
              <a:defRPr sz="1800"/>
            </a:lvl4pPr>
            <a:lvl5pPr marL="1651184" indent="0">
              <a:buNone/>
              <a:defRPr sz="1800"/>
            </a:lvl5pPr>
            <a:lvl6pPr marL="2063967" indent="0">
              <a:buNone/>
              <a:defRPr sz="1800"/>
            </a:lvl6pPr>
            <a:lvl7pPr marL="2476773" indent="0">
              <a:buNone/>
              <a:defRPr sz="1800"/>
            </a:lvl7pPr>
            <a:lvl8pPr marL="2889571" indent="0">
              <a:buNone/>
              <a:defRPr sz="1800"/>
            </a:lvl8pPr>
            <a:lvl9pPr marL="3302374" indent="0">
              <a:buNone/>
              <a:defRPr sz="1800"/>
            </a:lvl9pPr>
          </a:lstStyle>
          <a:p>
            <a:pPr lvl="0"/>
            <a:endParaRPr lang="en-US" noProof="0" dirty="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2795" indent="0">
              <a:buNone/>
              <a:defRPr sz="1100"/>
            </a:lvl2pPr>
            <a:lvl3pPr marL="825587" indent="0">
              <a:buNone/>
              <a:defRPr sz="900"/>
            </a:lvl3pPr>
            <a:lvl4pPr marL="1238388" indent="0">
              <a:buNone/>
              <a:defRPr sz="800"/>
            </a:lvl4pPr>
            <a:lvl5pPr marL="1651184" indent="0">
              <a:buNone/>
              <a:defRPr sz="800"/>
            </a:lvl5pPr>
            <a:lvl6pPr marL="2063967" indent="0">
              <a:buNone/>
              <a:defRPr sz="800"/>
            </a:lvl6pPr>
            <a:lvl7pPr marL="2476773" indent="0">
              <a:buNone/>
              <a:defRPr sz="800"/>
            </a:lvl7pPr>
            <a:lvl8pPr marL="2889571" indent="0">
              <a:buNone/>
              <a:defRPr sz="800"/>
            </a:lvl8pPr>
            <a:lvl9pPr marL="3302374"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1402FC8E-2785-42C9-9FD5-C9D1FFB073B0}" type="slidenum">
              <a:rPr lang="en-US"/>
              <a:pPr>
                <a:defRPr/>
              </a:pPr>
              <a:t>‹#›</a:t>
            </a:fld>
            <a:endParaRPr lang="en-US" dirty="0"/>
          </a:p>
        </p:txBody>
      </p:sp>
    </p:spTree>
    <p:extLst>
      <p:ext uri="{BB962C8B-B14F-4D97-AF65-F5344CB8AC3E}">
        <p14:creationId xmlns:p14="http://schemas.microsoft.com/office/powerpoint/2010/main" val="350402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6481" y="1604374"/>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487"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53591" algn="l"/>
                <a:tab pos="1307180" algn="l"/>
                <a:tab pos="1960776" algn="l"/>
              </a:tabLst>
              <a:defRPr sz="1300">
                <a:solidFill>
                  <a:srgbClr val="000000"/>
                </a:solidFill>
                <a:latin typeface="Times New Roman" pitchFamily="18" charset="0"/>
                <a:ea typeface="+mn-ea"/>
                <a:cs typeface="Arial Unicode MS" charset="0"/>
              </a:defRPr>
            </a:lvl1pPr>
          </a:lstStyle>
          <a:p>
            <a:pPr defTabSz="412795" fontAlgn="base" hangingPunct="0">
              <a:spcBef>
                <a:spcPct val="0"/>
              </a:spcBef>
              <a:spcAft>
                <a:spcPct val="0"/>
              </a:spcAft>
              <a:buClr>
                <a:srgbClr val="000000"/>
              </a:buClr>
              <a:buSzPct val="100000"/>
              <a:buFont typeface="Times New Roman" pitchFamily="18" charset="0"/>
              <a:buNone/>
              <a:defRPr/>
            </a:pPr>
            <a:endParaRPr lang="en-US" dirty="0"/>
          </a:p>
        </p:txBody>
      </p:sp>
      <p:sp>
        <p:nvSpPr>
          <p:cNvPr id="1028" name="Rectangle 4"/>
          <p:cNvSpPr>
            <a:spLocks noGrp="1" noChangeArrowheads="1"/>
          </p:cNvSpPr>
          <p:nvPr>
            <p:ph type="ftr"/>
          </p:nvPr>
        </p:nvSpPr>
        <p:spPr bwMode="auto">
          <a:xfrm>
            <a:off x="312624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653591" algn="l"/>
                <a:tab pos="1307180" algn="l"/>
                <a:tab pos="1960776" algn="l"/>
                <a:tab pos="2614371" algn="l"/>
              </a:tabLst>
              <a:defRPr sz="1300">
                <a:solidFill>
                  <a:srgbClr val="000000"/>
                </a:solidFill>
                <a:latin typeface="Times New Roman" pitchFamily="18" charset="0"/>
                <a:ea typeface="+mn-ea"/>
                <a:cs typeface="Arial Unicode MS" charset="0"/>
              </a:defRPr>
            </a:lvl1pPr>
          </a:lstStyle>
          <a:p>
            <a:pPr defTabSz="412795" fontAlgn="base" hangingPunct="0">
              <a:spcBef>
                <a:spcPct val="0"/>
              </a:spcBef>
              <a:spcAft>
                <a:spcPct val="0"/>
              </a:spcAft>
              <a:buClr>
                <a:srgbClr val="000000"/>
              </a:buClr>
              <a:buSzPct val="100000"/>
              <a:buFont typeface="Times New Roman" pitchFamily="18" charset="0"/>
              <a:buNone/>
              <a:defRPr/>
            </a:pPr>
            <a:endParaRPr lang="en-US" dirty="0"/>
          </a:p>
        </p:txBody>
      </p:sp>
      <p:sp>
        <p:nvSpPr>
          <p:cNvPr id="1029" name="Rectangle 5"/>
          <p:cNvSpPr>
            <a:spLocks noGrp="1" noChangeArrowheads="1"/>
          </p:cNvSpPr>
          <p:nvPr>
            <p:ph type="sldNum"/>
          </p:nvPr>
        </p:nvSpPr>
        <p:spPr bwMode="auto">
          <a:xfrm>
            <a:off x="6554880"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53591" algn="l"/>
                <a:tab pos="1307180" algn="l"/>
                <a:tab pos="1960776" algn="l"/>
              </a:tabLst>
              <a:defRPr sz="1300">
                <a:solidFill>
                  <a:srgbClr val="000000"/>
                </a:solidFill>
                <a:latin typeface="Times New Roman" pitchFamily="18" charset="0"/>
                <a:ea typeface="+mn-ea"/>
                <a:cs typeface="Arial Unicode MS" charset="0"/>
              </a:defRPr>
            </a:lvl1pPr>
          </a:lstStyle>
          <a:p>
            <a:pPr defTabSz="412795" fontAlgn="base" hangingPunct="0">
              <a:spcBef>
                <a:spcPct val="0"/>
              </a:spcBef>
              <a:spcAft>
                <a:spcPct val="0"/>
              </a:spcAft>
              <a:buClr>
                <a:srgbClr val="000000"/>
              </a:buClr>
              <a:buSzPct val="100000"/>
              <a:buFont typeface="Times New Roman" pitchFamily="18" charset="0"/>
              <a:buNone/>
              <a:defRPr/>
            </a:pPr>
            <a:fld id="{D3CC052C-86DB-4871-8604-C352936296C6}" type="slidenum">
              <a:rPr lang="en-US"/>
              <a:pPr defTabSz="412795" fontAlgn="base" hangingPunct="0">
                <a:spcBef>
                  <a:spcPct val="0"/>
                </a:spcBef>
                <a:spcAft>
                  <a:spcPct val="0"/>
                </a:spcAft>
                <a:buClr>
                  <a:srgbClr val="000000"/>
                </a:buClr>
                <a:buSzPct val="100000"/>
                <a:buFont typeface="Times New Roman" pitchFamily="18" charset="0"/>
                <a:buNone/>
                <a:defRPr/>
              </a:pPr>
              <a:t>‹#›</a:t>
            </a:fld>
            <a:endParaRPr lang="en-US" dirty="0"/>
          </a:p>
        </p:txBody>
      </p:sp>
    </p:spTree>
    <p:extLst>
      <p:ext uri="{BB962C8B-B14F-4D97-AF65-F5344CB8AC3E}">
        <p14:creationId xmlns:p14="http://schemas.microsoft.com/office/powerpoint/2010/main" val="4198090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279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279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2pPr>
      <a:lvl3pPr algn="ctr" defTabSz="41279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3pPr>
      <a:lvl4pPr algn="ctr" defTabSz="41279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4pPr>
      <a:lvl5pPr algn="ctr" defTabSz="41279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5pPr>
      <a:lvl6pPr marL="2270381" indent="-206401" algn="ctr" defTabSz="412795"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6pPr>
      <a:lvl7pPr marL="2683171" indent="-206401" algn="ctr" defTabSz="412795"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7pPr>
      <a:lvl8pPr marL="3095966" indent="-206401" algn="ctr" defTabSz="412795"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8pPr>
      <a:lvl9pPr marL="3508765" indent="-206401" algn="ctr" defTabSz="412795"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9pPr>
    </p:titleStyle>
    <p:bodyStyle>
      <a:lvl1pPr marL="309598" indent="-309598" algn="l" defTabSz="412795"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0798" indent="-257997" algn="l" defTabSz="412795"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1982" indent="-206401" algn="l" defTabSz="412795"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4786" indent="-206401" algn="l" defTabSz="412795"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57581" indent="-206401" algn="l" defTabSz="412795"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0381" indent="-206401" algn="l" defTabSz="412795"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6pPr>
      <a:lvl7pPr marL="2683171" indent="-206401" algn="l" defTabSz="412795"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7pPr>
      <a:lvl8pPr marL="3095966" indent="-206401" algn="l" defTabSz="412795"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8pPr>
      <a:lvl9pPr marL="3508765" indent="-206401" algn="l" defTabSz="412795"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9pPr>
    </p:bodyStyle>
    <p:otherStyle>
      <a:defPPr>
        <a:defRPr lang="en-US"/>
      </a:defPPr>
      <a:lvl1pPr marL="0" algn="l" defTabSz="825587" rtl="0" eaLnBrk="1" latinLnBrk="0" hangingPunct="1">
        <a:defRPr sz="1600" kern="1200">
          <a:solidFill>
            <a:schemeClr val="tx1"/>
          </a:solidFill>
          <a:latin typeface="+mn-lt"/>
          <a:ea typeface="+mn-ea"/>
          <a:cs typeface="+mn-cs"/>
        </a:defRPr>
      </a:lvl1pPr>
      <a:lvl2pPr marL="412795" algn="l" defTabSz="825587" rtl="0" eaLnBrk="1" latinLnBrk="0" hangingPunct="1">
        <a:defRPr sz="1600" kern="1200">
          <a:solidFill>
            <a:schemeClr val="tx1"/>
          </a:solidFill>
          <a:latin typeface="+mn-lt"/>
          <a:ea typeface="+mn-ea"/>
          <a:cs typeface="+mn-cs"/>
        </a:defRPr>
      </a:lvl2pPr>
      <a:lvl3pPr marL="825587" algn="l" defTabSz="825587" rtl="0" eaLnBrk="1" latinLnBrk="0" hangingPunct="1">
        <a:defRPr sz="1600" kern="1200">
          <a:solidFill>
            <a:schemeClr val="tx1"/>
          </a:solidFill>
          <a:latin typeface="+mn-lt"/>
          <a:ea typeface="+mn-ea"/>
          <a:cs typeface="+mn-cs"/>
        </a:defRPr>
      </a:lvl3pPr>
      <a:lvl4pPr marL="1238388" algn="l" defTabSz="825587" rtl="0" eaLnBrk="1" latinLnBrk="0" hangingPunct="1">
        <a:defRPr sz="1600" kern="1200">
          <a:solidFill>
            <a:schemeClr val="tx1"/>
          </a:solidFill>
          <a:latin typeface="+mn-lt"/>
          <a:ea typeface="+mn-ea"/>
          <a:cs typeface="+mn-cs"/>
        </a:defRPr>
      </a:lvl4pPr>
      <a:lvl5pPr marL="1651184" algn="l" defTabSz="825587" rtl="0" eaLnBrk="1" latinLnBrk="0" hangingPunct="1">
        <a:defRPr sz="1600" kern="1200">
          <a:solidFill>
            <a:schemeClr val="tx1"/>
          </a:solidFill>
          <a:latin typeface="+mn-lt"/>
          <a:ea typeface="+mn-ea"/>
          <a:cs typeface="+mn-cs"/>
        </a:defRPr>
      </a:lvl5pPr>
      <a:lvl6pPr marL="2063967" algn="l" defTabSz="825587" rtl="0" eaLnBrk="1" latinLnBrk="0" hangingPunct="1">
        <a:defRPr sz="1600" kern="1200">
          <a:solidFill>
            <a:schemeClr val="tx1"/>
          </a:solidFill>
          <a:latin typeface="+mn-lt"/>
          <a:ea typeface="+mn-ea"/>
          <a:cs typeface="+mn-cs"/>
        </a:defRPr>
      </a:lvl6pPr>
      <a:lvl7pPr marL="2476773" algn="l" defTabSz="825587" rtl="0" eaLnBrk="1" latinLnBrk="0" hangingPunct="1">
        <a:defRPr sz="1600" kern="1200">
          <a:solidFill>
            <a:schemeClr val="tx1"/>
          </a:solidFill>
          <a:latin typeface="+mn-lt"/>
          <a:ea typeface="+mn-ea"/>
          <a:cs typeface="+mn-cs"/>
        </a:defRPr>
      </a:lvl7pPr>
      <a:lvl8pPr marL="2889571" algn="l" defTabSz="825587" rtl="0" eaLnBrk="1" latinLnBrk="0" hangingPunct="1">
        <a:defRPr sz="1600" kern="1200">
          <a:solidFill>
            <a:schemeClr val="tx1"/>
          </a:solidFill>
          <a:latin typeface="+mn-lt"/>
          <a:ea typeface="+mn-ea"/>
          <a:cs typeface="+mn-cs"/>
        </a:defRPr>
      </a:lvl8pPr>
      <a:lvl9pPr marL="3302374" algn="l" defTabSz="825587"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4F508C4-FAA4-4973-98E1-07569838D6E2}" type="datetimeFigureOut">
              <a:rPr lang="en-US" smtClean="0">
                <a:solidFill>
                  <a:prstClr val="black">
                    <a:tint val="75000"/>
                  </a:prstClr>
                </a:solidFill>
              </a:rPr>
              <a:pPr defTabSz="914400"/>
              <a:t>3/4/2015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1AD72D2-6786-4288-960A-C75919195CA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0203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14400" y="1813560"/>
            <a:ext cx="6172200" cy="3546234"/>
          </a:xfrm>
          <a:prstGeom prst="rect">
            <a:avLst/>
          </a:prstGeom>
          <a:noFill/>
        </p:spPr>
        <p:txBody>
          <a:bodyPr wrap="square" lIns="82936" tIns="41469" rIns="82936" bIns="41469" rtlCol="0">
            <a:spAutoFit/>
          </a:bodyPr>
          <a:lstStyle/>
          <a:p>
            <a:pPr algn="ctr" defTabSz="412752" fontAlgn="base" hangingPunct="0">
              <a:lnSpc>
                <a:spcPts val="9000"/>
              </a:lnSpc>
              <a:spcBef>
                <a:spcPct val="0"/>
              </a:spcBef>
              <a:spcAft>
                <a:spcPct val="0"/>
              </a:spcAft>
              <a:buClr>
                <a:srgbClr val="000000"/>
              </a:buClr>
              <a:buSzPct val="100000"/>
            </a:pPr>
            <a:r>
              <a:rPr lang="en-US" sz="9600" spc="500" dirty="0" smtClean="0">
                <a:solidFill>
                  <a:srgbClr val="314264"/>
                </a:solidFill>
                <a:effectLst>
                  <a:outerShdw blurRad="38100" dist="38100" dir="2700000" algn="tl">
                    <a:srgbClr val="000000">
                      <a:alpha val="43137"/>
                    </a:srgbClr>
                  </a:outerShdw>
                </a:effectLst>
                <a:latin typeface="Haettenschweiler" panose="020B0706040902060204" pitchFamily="34" charset="0"/>
                <a:ea typeface="Open Sans Extrabold" panose="020B0906030804020204" pitchFamily="34" charset="0"/>
                <a:cs typeface="Open Sans Extrabold" panose="020B0906030804020204" pitchFamily="34" charset="0"/>
              </a:rPr>
              <a:t>Highway-Rail </a:t>
            </a:r>
            <a:r>
              <a:rPr lang="en-US" sz="9600" spc="500" dirty="0">
                <a:solidFill>
                  <a:srgbClr val="314264"/>
                </a:solidFill>
                <a:effectLst>
                  <a:outerShdw blurRad="38100" dist="38100" dir="2700000" algn="tl">
                    <a:srgbClr val="000000">
                      <a:alpha val="43137"/>
                    </a:srgbClr>
                  </a:outerShdw>
                </a:effectLst>
                <a:latin typeface="Haettenschweiler" panose="020B0706040902060204" pitchFamily="34" charset="0"/>
                <a:ea typeface="Open Sans Extrabold" panose="020B0906030804020204" pitchFamily="34" charset="0"/>
                <a:cs typeface="Open Sans Extrabold" panose="020B0906030804020204" pitchFamily="34" charset="0"/>
              </a:rPr>
              <a:t>C</a:t>
            </a:r>
            <a:r>
              <a:rPr lang="en-US" sz="9600" spc="500" dirty="0" smtClean="0">
                <a:solidFill>
                  <a:srgbClr val="314264"/>
                </a:solidFill>
                <a:effectLst>
                  <a:outerShdw blurRad="38100" dist="38100" dir="2700000" algn="tl">
                    <a:srgbClr val="000000">
                      <a:alpha val="43137"/>
                    </a:srgbClr>
                  </a:outerShdw>
                </a:effectLst>
                <a:latin typeface="Haettenschweiler" panose="020B0706040902060204" pitchFamily="34" charset="0"/>
                <a:ea typeface="Open Sans Extrabold" panose="020B0906030804020204" pitchFamily="34" charset="0"/>
                <a:cs typeface="Open Sans Extrabold" panose="020B0906030804020204" pitchFamily="34" charset="0"/>
              </a:rPr>
              <a:t>rossing </a:t>
            </a:r>
            <a:r>
              <a:rPr lang="en-US" sz="9600" spc="500" dirty="0">
                <a:solidFill>
                  <a:srgbClr val="314264"/>
                </a:solidFill>
                <a:effectLst>
                  <a:outerShdw blurRad="38100" dist="38100" dir="2700000" algn="tl">
                    <a:srgbClr val="000000">
                      <a:alpha val="43137"/>
                    </a:srgbClr>
                  </a:outerShdw>
                </a:effectLst>
                <a:latin typeface="Haettenschweiler" panose="020B0706040902060204" pitchFamily="34" charset="0"/>
                <a:ea typeface="Open Sans Extrabold" panose="020B0906030804020204" pitchFamily="34" charset="0"/>
                <a:cs typeface="Open Sans Extrabold" panose="020B0906030804020204" pitchFamily="34" charset="0"/>
              </a:rPr>
              <a:t>S</a:t>
            </a:r>
            <a:r>
              <a:rPr lang="en-US" sz="9600" spc="500" dirty="0" smtClean="0">
                <a:solidFill>
                  <a:srgbClr val="314264"/>
                </a:solidFill>
                <a:effectLst>
                  <a:outerShdw blurRad="38100" dist="38100" dir="2700000" algn="tl">
                    <a:srgbClr val="000000">
                      <a:alpha val="43137"/>
                    </a:srgbClr>
                  </a:outerShdw>
                </a:effectLst>
                <a:latin typeface="Haettenschweiler" panose="020B0706040902060204" pitchFamily="34" charset="0"/>
                <a:ea typeface="Open Sans Extrabold" panose="020B0906030804020204" pitchFamily="34" charset="0"/>
                <a:cs typeface="Open Sans Extrabold" panose="020B0906030804020204" pitchFamily="34" charset="0"/>
              </a:rPr>
              <a:t>afety</a:t>
            </a:r>
            <a:endParaRPr lang="en-US" sz="9600" spc="500" dirty="0">
              <a:solidFill>
                <a:srgbClr val="314264"/>
              </a:solidFill>
              <a:effectLst>
                <a:outerShdw blurRad="38100" dist="38100" dir="2700000" algn="tl">
                  <a:srgbClr val="000000">
                    <a:alpha val="43137"/>
                  </a:srgbClr>
                </a:outerShdw>
              </a:effectLst>
              <a:latin typeface="Haettenschweiler" panose="020B0706040902060204" pitchFamily="34" charset="0"/>
              <a:ea typeface="Open Sans Extrabold" panose="020B0906030804020204" pitchFamily="34" charset="0"/>
              <a:cs typeface="Open Sans Extrabold" panose="020B0906030804020204" pitchFamily="34" charset="0"/>
            </a:endParaRPr>
          </a:p>
        </p:txBody>
      </p:sp>
      <p:pic>
        <p:nvPicPr>
          <p:cNvPr id="4" name="Left Flas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807177" cy="6858000"/>
          </a:xfrm>
          <a:prstGeom prst="rect">
            <a:avLst/>
          </a:prstGeom>
        </p:spPr>
      </p:pic>
      <p:pic>
        <p:nvPicPr>
          <p:cNvPr id="5" name="Right Fla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0"/>
            <a:ext cx="5807177" cy="6858000"/>
          </a:xfrm>
          <a:prstGeom prst="rect">
            <a:avLst/>
          </a:prstGeom>
        </p:spPr>
      </p:pic>
    </p:spTree>
    <p:extLst>
      <p:ext uri="{BB962C8B-B14F-4D97-AF65-F5344CB8AC3E}">
        <p14:creationId xmlns:p14="http://schemas.microsoft.com/office/powerpoint/2010/main" val="4090720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xit" presetSubtype="0" fill="hold" nodeType="afterEffect">
                                  <p:stCondLst>
                                    <p:cond delay="0"/>
                                  </p:stCondLst>
                                  <p:childTnLst>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5000"/>
                            </p:stCondLst>
                            <p:childTnLst>
                              <p:par>
                                <p:cTn id="25" presetID="10" presetClass="exit" presetSubtype="0" fill="hold" nodeType="afterEffect">
                                  <p:stCondLst>
                                    <p:cond delay="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0" y="370119"/>
            <a:ext cx="9144000" cy="666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44" tIns="40624" rIns="81244" bIns="40624"/>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charset="-122"/>
              </a:defRPr>
            </a:lvl9pPr>
          </a:lstStyle>
          <a:p>
            <a:pPr algn="ctr" defTabSz="412752" eaLnBrk="1" fontAlgn="base" hangingPunct="0">
              <a:lnSpc>
                <a:spcPct val="118000"/>
              </a:lnSpc>
              <a:spcBef>
                <a:spcPct val="0"/>
              </a:spcBef>
              <a:spcAft>
                <a:spcPts val="1633"/>
              </a:spcAft>
              <a:buClr>
                <a:srgbClr val="000000"/>
              </a:buClr>
              <a:buSzPct val="100000"/>
              <a:defRPr/>
            </a:pPr>
            <a:r>
              <a:rPr lang="en-US" sz="3600" dirty="0">
                <a:solidFill>
                  <a:srgbClr val="314264"/>
                </a:solidFill>
                <a:latin typeface="Open Sans Condensed" panose="020B0806030504020204" pitchFamily="34" charset="0"/>
                <a:ea typeface="Open Sans Condensed" panose="020B0806030504020204" pitchFamily="34" charset="0"/>
                <a:cs typeface="Open Sans Condensed" panose="020B0806030504020204" pitchFamily="34" charset="0"/>
              </a:rPr>
              <a:t>392.12 Highway-rail crossings; safe clearance</a:t>
            </a:r>
          </a:p>
        </p:txBody>
      </p:sp>
      <p:sp>
        <p:nvSpPr>
          <p:cNvPr id="3077" name="Text Box 5"/>
          <p:cNvSpPr txBox="1">
            <a:spLocks noChangeArrowheads="1"/>
          </p:cNvSpPr>
          <p:nvPr/>
        </p:nvSpPr>
        <p:spPr bwMode="auto">
          <a:xfrm>
            <a:off x="331776" y="1143823"/>
            <a:ext cx="8485810" cy="5389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44" tIns="40624" rIns="81244" bIns="40624"/>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defTabSz="412752" eaLnBrk="1" fontAlgn="base" hangingPunct="0">
              <a:lnSpc>
                <a:spcPct val="118000"/>
              </a:lnSpc>
              <a:spcBef>
                <a:spcPct val="0"/>
              </a:spcBef>
              <a:spcAft>
                <a:spcPts val="1633"/>
              </a:spcAft>
              <a:buClr>
                <a:srgbClr val="000000"/>
              </a:buClr>
              <a:buSzPct val="100000"/>
              <a:defRPr/>
            </a:pPr>
            <a:r>
              <a:rPr lang="en-US" sz="3600" dirty="0" smtClean="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No </a:t>
            </a:r>
            <a:r>
              <a:rPr lang="en-US" sz="36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driver of a commercial motor vehicle shall drive onto a highway-rail grade crossing without having sufficient space to drive</a:t>
            </a:r>
            <a:r>
              <a:rPr lang="en-US" sz="3600" dirty="0">
                <a:solidFill>
                  <a:schemeClr val="accent4">
                    <a:lumMod val="75000"/>
                    <a:lumOff val="2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3600" b="1" i="1" dirty="0">
                <a:solidFill>
                  <a:srgbClr val="800000"/>
                </a:solidFill>
                <a:latin typeface="Open Sans Condensed" panose="020B0806030504020204" pitchFamily="34" charset="0"/>
                <a:ea typeface="Open Sans Condensed" panose="020B0806030504020204" pitchFamily="34" charset="0"/>
                <a:cs typeface="Open Sans Condensed" panose="020B0806030504020204" pitchFamily="34" charset="0"/>
              </a:rPr>
              <a:t>completely through the crossing without stopping</a:t>
            </a:r>
            <a:r>
              <a:rPr lang="en-US" sz="3600" dirty="0">
                <a:solidFill>
                  <a:srgbClr val="000000"/>
                </a:solidFill>
                <a:latin typeface="Open Sans Condensed" panose="020B0806030504020204" pitchFamily="34" charset="0"/>
                <a:ea typeface="Open Sans Condensed" panose="020B0806030504020204" pitchFamily="34" charset="0"/>
                <a:cs typeface="Open Sans Condensed" panose="020B0806030504020204" pitchFamily="34" charset="0"/>
              </a:rPr>
              <a:t>.</a:t>
            </a:r>
          </a:p>
          <a:p>
            <a:pPr algn="r" defTabSz="412752" eaLnBrk="1" fontAlgn="base" hangingPunct="0">
              <a:lnSpc>
                <a:spcPct val="118000"/>
              </a:lnSpc>
              <a:spcBef>
                <a:spcPct val="0"/>
              </a:spcBef>
              <a:spcAft>
                <a:spcPts val="1633"/>
              </a:spcAft>
              <a:buClr>
                <a:srgbClr val="000000"/>
              </a:buClr>
              <a:buSzPct val="100000"/>
              <a:defRPr/>
            </a:pPr>
            <a:r>
              <a:rPr lang="en-US" sz="2500" i="1"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Effective October 25, 2013</a:t>
            </a:r>
          </a:p>
        </p:txBody>
      </p:sp>
    </p:spTree>
    <p:extLst>
      <p:ext uri="{BB962C8B-B14F-4D97-AF65-F5344CB8AC3E}">
        <p14:creationId xmlns:p14="http://schemas.microsoft.com/office/powerpoint/2010/main" val="7400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9FAB"/>
        </a:solidFill>
        <a:effectLst/>
      </p:bgPr>
    </p:bg>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0" y="609600"/>
            <a:ext cx="91440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31520" tIns="40624" rIns="731520" bIns="40624"/>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defTabSz="412752" eaLnBrk="1" fontAlgn="base" hangingPunct="0">
              <a:lnSpc>
                <a:spcPct val="118000"/>
              </a:lnSpc>
              <a:spcBef>
                <a:spcPct val="0"/>
              </a:spcBef>
              <a:spcAft>
                <a:spcPts val="1633"/>
              </a:spcAft>
              <a:buClr>
                <a:srgbClr val="000000"/>
              </a:buClr>
              <a:buSzPct val="100000"/>
              <a:defRPr/>
            </a:pP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Applies to all trucks </a:t>
            </a:r>
            <a:r>
              <a:rPr lang="en-US" sz="3300" dirty="0" smtClean="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loaded or empty.</a:t>
            </a:r>
            <a:endPar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defTabSz="412752" eaLnBrk="1" fontAlgn="base" hangingPunct="0">
              <a:lnSpc>
                <a:spcPct val="118000"/>
              </a:lnSpc>
              <a:spcBef>
                <a:spcPct val="0"/>
              </a:spcBef>
              <a:spcAft>
                <a:spcPts val="1633"/>
              </a:spcAft>
              <a:buClr>
                <a:srgbClr val="000000"/>
              </a:buClr>
              <a:buSzPct val="100000"/>
              <a:defRPr/>
            </a:pP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What </a:t>
            </a:r>
            <a:r>
              <a:rPr lang="en-US" sz="3300" dirty="0" smtClean="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situations could </a:t>
            </a: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prevent you from crossing without stopping?</a:t>
            </a:r>
          </a:p>
          <a:p>
            <a:pPr marL="1189082" lvl="1" indent="-518354" defTabSz="412752" eaLnBrk="1" fontAlgn="base" hangingPunct="0">
              <a:lnSpc>
                <a:spcPct val="118000"/>
              </a:lnSpc>
              <a:spcBef>
                <a:spcPct val="0"/>
              </a:spcBef>
              <a:spcAft>
                <a:spcPts val="1633"/>
              </a:spcAft>
              <a:buClr>
                <a:srgbClr val="921212"/>
              </a:buClr>
              <a:buSzPct val="125000"/>
              <a:buFont typeface="Wingdings" pitchFamily="2" charset="2"/>
              <a:buChar char="§"/>
              <a:defRPr/>
            </a:pP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Traffic ahead</a:t>
            </a:r>
          </a:p>
          <a:p>
            <a:pPr marL="1189082" lvl="1" indent="-518354" defTabSz="412752" eaLnBrk="1" fontAlgn="base" hangingPunct="0">
              <a:lnSpc>
                <a:spcPct val="118000"/>
              </a:lnSpc>
              <a:spcBef>
                <a:spcPct val="0"/>
              </a:spcBef>
              <a:spcAft>
                <a:spcPts val="1633"/>
              </a:spcAft>
              <a:buClr>
                <a:srgbClr val="921212"/>
              </a:buClr>
              <a:buSzPct val="125000"/>
              <a:buFont typeface="Wingdings" pitchFamily="2" charset="2"/>
              <a:buChar char="§"/>
              <a:defRPr/>
            </a:pP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Traffic light just after crossing</a:t>
            </a:r>
          </a:p>
          <a:p>
            <a:pPr marL="1189082" lvl="1" indent="-518354" defTabSz="412752" eaLnBrk="1" fontAlgn="base" hangingPunct="0">
              <a:lnSpc>
                <a:spcPct val="118000"/>
              </a:lnSpc>
              <a:spcBef>
                <a:spcPct val="0"/>
              </a:spcBef>
              <a:spcAft>
                <a:spcPts val="1633"/>
              </a:spcAft>
              <a:buClr>
                <a:srgbClr val="921212"/>
              </a:buClr>
              <a:buSzPct val="125000"/>
              <a:buFont typeface="Wingdings" pitchFamily="2" charset="2"/>
              <a:buChar char="§"/>
              <a:defRPr/>
            </a:pP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Stop sign just after crossing</a:t>
            </a:r>
          </a:p>
        </p:txBody>
      </p:sp>
      <p:pic>
        <p:nvPicPr>
          <p:cNvPr id="2" name="Traffic Li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009900"/>
            <a:ext cx="704089" cy="1847092"/>
          </a:xfrm>
          <a:prstGeom prst="rect">
            <a:avLst/>
          </a:prstGeom>
        </p:spPr>
      </p:pic>
      <p:pic>
        <p:nvPicPr>
          <p:cNvPr id="4" name="Stop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3933446"/>
            <a:ext cx="1819660" cy="3474727"/>
          </a:xfrm>
          <a:prstGeom prst="rect">
            <a:avLst/>
          </a:prstGeom>
        </p:spPr>
      </p:pic>
    </p:spTree>
    <p:extLst>
      <p:ext uri="{BB962C8B-B14F-4D97-AF65-F5344CB8AC3E}">
        <p14:creationId xmlns:p14="http://schemas.microsoft.com/office/powerpoint/2010/main" val="2924881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wipe(down)">
                                      <p:cBhvr>
                                        <p:cTn id="7" dur="500"/>
                                        <p:tgtEl>
                                          <p:spTgt spid="3077">
                                            <p:txEl>
                                              <p:pRg st="0" end="0"/>
                                            </p:txEl>
                                          </p:spTgt>
                                        </p:tgtEl>
                                      </p:cBhvr>
                                    </p:animEffect>
                                  </p:childTnLst>
                                  <p:subTnLst>
                                    <p:animClr clrSpc="rgb" dir="cw">
                                      <p:cBhvr override="childStyle">
                                        <p:cTn dur="1" fill="hold" display="0" masterRel="nextClick" afterEffect="1"/>
                                        <p:tgtEl>
                                          <p:spTgt spid="3077">
                                            <p:txEl>
                                              <p:pRg st="0" end="0"/>
                                            </p:txEl>
                                          </p:spTgt>
                                        </p:tgtEl>
                                        <p:attrNameLst>
                                          <p:attrName>ppt_c</p:attrName>
                                        </p:attrNameLst>
                                      </p:cBhvr>
                                      <p:to>
                                        <a:srgbClr val="3D4C6C"/>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7">
                                            <p:txEl>
                                              <p:pRg st="1" end="1"/>
                                            </p:txEl>
                                          </p:spTgt>
                                        </p:tgtEl>
                                        <p:attrNameLst>
                                          <p:attrName>style.visibility</p:attrName>
                                        </p:attrNameLst>
                                      </p:cBhvr>
                                      <p:to>
                                        <p:strVal val="visible"/>
                                      </p:to>
                                    </p:set>
                                    <p:animEffect transition="in" filter="wipe(down)">
                                      <p:cBhvr>
                                        <p:cTn id="12" dur="500"/>
                                        <p:tgtEl>
                                          <p:spTgt spid="3077">
                                            <p:txEl>
                                              <p:pRg st="1" end="1"/>
                                            </p:txEl>
                                          </p:spTgt>
                                        </p:tgtEl>
                                      </p:cBhvr>
                                    </p:animEffect>
                                  </p:childTnLst>
                                  <p:subTnLst>
                                    <p:animClr clrSpc="rgb" dir="cw">
                                      <p:cBhvr override="childStyle">
                                        <p:cTn dur="1" fill="hold" display="0" masterRel="nextClick" afterEffect="1"/>
                                        <p:tgtEl>
                                          <p:spTgt spid="3077">
                                            <p:txEl>
                                              <p:pRg st="1" end="1"/>
                                            </p:txEl>
                                          </p:spTgt>
                                        </p:tgtEl>
                                        <p:attrNameLst>
                                          <p:attrName>ppt_c</p:attrName>
                                        </p:attrNameLst>
                                      </p:cBhvr>
                                      <p:to>
                                        <a:srgbClr val="3D4C6C"/>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xEl>
                                              <p:pRg st="2" end="2"/>
                                            </p:txEl>
                                          </p:spTgt>
                                        </p:tgtEl>
                                        <p:attrNameLst>
                                          <p:attrName>style.visibility</p:attrName>
                                        </p:attrNameLst>
                                      </p:cBhvr>
                                      <p:to>
                                        <p:strVal val="visible"/>
                                      </p:to>
                                    </p:set>
                                    <p:animEffect transition="in" filter="fade">
                                      <p:cBhvr>
                                        <p:cTn id="17" dur="500"/>
                                        <p:tgtEl>
                                          <p:spTgt spid="3077">
                                            <p:txEl>
                                              <p:pRg st="2" end="2"/>
                                            </p:txEl>
                                          </p:spTgt>
                                        </p:tgtEl>
                                      </p:cBhvr>
                                    </p:animEffect>
                                  </p:childTnLst>
                                  <p:subTnLst>
                                    <p:animClr clrSpc="rgb" dir="cw">
                                      <p:cBhvr override="childStyle">
                                        <p:cTn dur="1" fill="hold" display="0" masterRel="nextClick" afterEffect="1"/>
                                        <p:tgtEl>
                                          <p:spTgt spid="3077">
                                            <p:txEl>
                                              <p:pRg st="2" end="2"/>
                                            </p:txEl>
                                          </p:spTgt>
                                        </p:tgtEl>
                                        <p:attrNameLst>
                                          <p:attrName>ppt_c</p:attrName>
                                        </p:attrNameLst>
                                      </p:cBhvr>
                                      <p:to>
                                        <a:srgbClr val="3D4C6C"/>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7">
                                            <p:txEl>
                                              <p:pRg st="3" end="3"/>
                                            </p:txEl>
                                          </p:spTgt>
                                        </p:tgtEl>
                                        <p:attrNameLst>
                                          <p:attrName>style.visibility</p:attrName>
                                        </p:attrNameLst>
                                      </p:cBhvr>
                                      <p:to>
                                        <p:strVal val="visible"/>
                                      </p:to>
                                    </p:set>
                                    <p:animEffect transition="in" filter="fade">
                                      <p:cBhvr>
                                        <p:cTn id="22" dur="500"/>
                                        <p:tgtEl>
                                          <p:spTgt spid="3077">
                                            <p:txEl>
                                              <p:pRg st="3" end="3"/>
                                            </p:txEl>
                                          </p:spTgt>
                                        </p:tgtEl>
                                      </p:cBhvr>
                                    </p:animEffect>
                                  </p:childTnLst>
                                  <p:subTnLst>
                                    <p:animClr clrSpc="rgb" dir="cw">
                                      <p:cBhvr override="childStyle">
                                        <p:cTn dur="1" fill="hold" display="0" masterRel="nextClick" afterEffect="1"/>
                                        <p:tgtEl>
                                          <p:spTgt spid="3077">
                                            <p:txEl>
                                              <p:pRg st="3" end="3"/>
                                            </p:txEl>
                                          </p:spTgt>
                                        </p:tgtEl>
                                        <p:attrNameLst>
                                          <p:attrName>ppt_c</p:attrName>
                                        </p:attrNameLst>
                                      </p:cBhvr>
                                      <p:to>
                                        <a:srgbClr val="3D4C6C"/>
                                      </p:to>
                                    </p:animClr>
                                  </p:sub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7">
                                            <p:txEl>
                                              <p:pRg st="4" end="4"/>
                                            </p:txEl>
                                          </p:spTgt>
                                        </p:tgtEl>
                                        <p:attrNameLst>
                                          <p:attrName>style.visibility</p:attrName>
                                        </p:attrNameLst>
                                      </p:cBhvr>
                                      <p:to>
                                        <p:strVal val="visible"/>
                                      </p:to>
                                    </p:set>
                                    <p:animEffect transition="in" filter="fade">
                                      <p:cBhvr>
                                        <p:cTn id="30" dur="500"/>
                                        <p:tgtEl>
                                          <p:spTgt spid="3077">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9FA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267" y="1879075"/>
            <a:ext cx="5464546" cy="3633458"/>
          </a:xfrm>
          <a:prstGeom prst="round2DiagRect">
            <a:avLst/>
          </a:prstGeom>
          <a:ln w="6350">
            <a:solidFill>
              <a:srgbClr val="314264"/>
            </a:solidFill>
          </a:ln>
          <a:effectLst>
            <a:outerShdw blurRad="228600" dist="177800" dir="2700000" algn="tl" rotWithShape="0">
              <a:prstClr val="black">
                <a:alpha val="40000"/>
              </a:prstClr>
            </a:outerShdw>
          </a:effectLst>
        </p:spPr>
      </p:pic>
      <p:sp>
        <p:nvSpPr>
          <p:cNvPr id="5" name="Rectangle 4"/>
          <p:cNvSpPr/>
          <p:nvPr/>
        </p:nvSpPr>
        <p:spPr>
          <a:xfrm>
            <a:off x="481470" y="516622"/>
            <a:ext cx="7747877" cy="1881556"/>
          </a:xfrm>
          <a:prstGeom prst="rect">
            <a:avLst/>
          </a:prstGeom>
        </p:spPr>
        <p:txBody>
          <a:bodyPr wrap="square" lIns="82936" tIns="41469" rIns="82936" bIns="41469">
            <a:spAutoFit/>
          </a:bodyPr>
          <a:lstStyle/>
          <a:p>
            <a:pPr defTabSz="412752" fontAlgn="base" hangingPunct="0">
              <a:lnSpc>
                <a:spcPct val="118000"/>
              </a:lnSpc>
              <a:spcBef>
                <a:spcPct val="0"/>
              </a:spcBef>
              <a:spcAft>
                <a:spcPts val="1633"/>
              </a:spcAft>
              <a:buClr>
                <a:srgbClr val="000000"/>
              </a:buClr>
              <a:buSzPct val="100000"/>
              <a:defRPr/>
            </a:pP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…without having sufficient space to drive </a:t>
            </a:r>
            <a:r>
              <a:rPr lang="en-US" sz="3300" b="1" i="1" dirty="0">
                <a:solidFill>
                  <a:srgbClr val="800000"/>
                </a:solidFill>
                <a:latin typeface="Open Sans Condensed" panose="020B0806030504020204" pitchFamily="34" charset="0"/>
                <a:ea typeface="Open Sans Condensed" panose="020B0806030504020204" pitchFamily="34" charset="0"/>
                <a:cs typeface="Open Sans Condensed" panose="020B0806030504020204" pitchFamily="34" charset="0"/>
              </a:rPr>
              <a:t>completely through the crossing without stopping</a:t>
            </a:r>
            <a:r>
              <a:rPr lang="en-US" sz="3300" dirty="0">
                <a:solidFill>
                  <a:srgbClr val="800000"/>
                </a:solidFill>
                <a:latin typeface="Open Sans Condensed" panose="020B0806030504020204" pitchFamily="34" charset="0"/>
                <a:ea typeface="Open Sans Condensed" panose="020B0806030504020204" pitchFamily="34" charset="0"/>
                <a:cs typeface="Open Sans Condensed" panose="020B0806030504020204" pitchFamily="34" charset="0"/>
              </a:rPr>
              <a:t>.</a:t>
            </a:r>
          </a:p>
        </p:txBody>
      </p:sp>
      <p:sp>
        <p:nvSpPr>
          <p:cNvPr id="6" name="TextBox 5"/>
          <p:cNvSpPr txBox="1"/>
          <p:nvPr/>
        </p:nvSpPr>
        <p:spPr>
          <a:xfrm>
            <a:off x="-76200" y="5774160"/>
            <a:ext cx="9296400" cy="598954"/>
          </a:xfrm>
          <a:prstGeom prst="rect">
            <a:avLst/>
          </a:prstGeom>
          <a:noFill/>
        </p:spPr>
        <p:txBody>
          <a:bodyPr wrap="square" lIns="82936" tIns="41469" rIns="82936" bIns="41469" rtlCol="0">
            <a:spAutoFit/>
          </a:bodyPr>
          <a:lstStyle/>
          <a:p>
            <a:pPr algn="ctr" defTabSz="412752" fontAlgn="base" hangingPunct="0">
              <a:lnSpc>
                <a:spcPct val="93000"/>
              </a:lnSpc>
              <a:spcBef>
                <a:spcPct val="0"/>
              </a:spcBef>
              <a:spcAft>
                <a:spcPct val="0"/>
              </a:spcAft>
              <a:buClr>
                <a:srgbClr val="000000"/>
              </a:buClr>
              <a:buSzPct val="100000"/>
            </a:pPr>
            <a:r>
              <a:rPr lang="en-US" sz="3600" dirty="0">
                <a:solidFill>
                  <a:srgbClr val="CCFFCC"/>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How does that affect this situation</a:t>
            </a:r>
            <a:r>
              <a:rPr lang="en-US" sz="3600" b="1" i="1" dirty="0">
                <a:solidFill>
                  <a:srgbClr val="CCFFCC"/>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Tree>
    <p:extLst>
      <p:ext uri="{BB962C8B-B14F-4D97-AF65-F5344CB8AC3E}">
        <p14:creationId xmlns:p14="http://schemas.microsoft.com/office/powerpoint/2010/main" val="22739846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FAB"/>
        </a:solidFill>
        <a:effectLst/>
      </p:bgPr>
    </p:bg>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228600" y="2001931"/>
            <a:ext cx="7086600" cy="4856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880" tIns="40624" rIns="182880" bIns="40624"/>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defTabSz="412752" eaLnBrk="1" fontAlgn="base" hangingPunct="0">
              <a:lnSpc>
                <a:spcPct val="118000"/>
              </a:lnSpc>
              <a:spcBef>
                <a:spcPct val="0"/>
              </a:spcBef>
              <a:spcAft>
                <a:spcPts val="1633"/>
              </a:spcAft>
              <a:buClr>
                <a:srgbClr val="000000"/>
              </a:buClr>
              <a:buSzPct val="100000"/>
              <a:defRPr/>
            </a:pP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There may be some crossings </a:t>
            </a:r>
            <a:r>
              <a:rPr lang="en-US" sz="3300" b="1" i="1" dirty="0">
                <a:solidFill>
                  <a:srgbClr val="800000"/>
                </a:solidFill>
                <a:latin typeface="Open Sans Condensed" panose="020B0806030504020204" pitchFamily="34" charset="0"/>
                <a:ea typeface="Open Sans Condensed" panose="020B0806030504020204" pitchFamily="34" charset="0"/>
                <a:cs typeface="Open Sans Condensed" panose="020B0806030504020204" pitchFamily="34" charset="0"/>
              </a:rPr>
              <a:t>you can’t use</a:t>
            </a:r>
            <a:r>
              <a:rPr lang="en-US" sz="3300" b="1" i="1"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based on this new regulation.</a:t>
            </a:r>
          </a:p>
          <a:p>
            <a:pPr algn="ctr" defTabSz="412752" eaLnBrk="1" fontAlgn="base" hangingPunct="0">
              <a:lnSpc>
                <a:spcPct val="118000"/>
              </a:lnSpc>
              <a:spcBef>
                <a:spcPct val="0"/>
              </a:spcBef>
              <a:spcAft>
                <a:spcPts val="1633"/>
              </a:spcAft>
              <a:buClr>
                <a:srgbClr val="000000"/>
              </a:buClr>
              <a:buSzPct val="100000"/>
              <a:defRPr/>
            </a:pP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There is no mandate </a:t>
            </a:r>
            <a:r>
              <a:rPr lang="en-US" sz="3300" dirty="0" smtClean="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that </a:t>
            </a: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highway departments </a:t>
            </a:r>
            <a:r>
              <a:rPr lang="en-US" sz="3300" b="1" i="1" dirty="0">
                <a:solidFill>
                  <a:srgbClr val="800000"/>
                </a:solidFill>
                <a:latin typeface="Open Sans Condensed" panose="020B0806030504020204" pitchFamily="34" charset="0"/>
                <a:ea typeface="Open Sans Condensed" panose="020B0806030504020204" pitchFamily="34" charset="0"/>
                <a:cs typeface="Open Sans Condensed" panose="020B0806030504020204" pitchFamily="34" charset="0"/>
              </a:rPr>
              <a:t>mark problem crossings</a:t>
            </a:r>
            <a:r>
              <a:rPr lang="en-US" sz="3300" dirty="0">
                <a:solidFill>
                  <a:srgbClr val="800000"/>
                </a:solidFill>
                <a:latin typeface="Open Sans Condensed" panose="020B0806030504020204" pitchFamily="34" charset="0"/>
                <a:ea typeface="Open Sans Condensed" panose="020B0806030504020204" pitchFamily="34" charset="0"/>
                <a:cs typeface="Open Sans Condensed" panose="020B0806030504020204" pitchFamily="34" charset="0"/>
              </a:rPr>
              <a:t>.</a:t>
            </a:r>
          </a:p>
          <a:p>
            <a:pPr algn="ctr" defTabSz="412752" eaLnBrk="1" fontAlgn="base" hangingPunct="0">
              <a:lnSpc>
                <a:spcPct val="118000"/>
              </a:lnSpc>
              <a:spcBef>
                <a:spcPct val="0"/>
              </a:spcBef>
              <a:spcAft>
                <a:spcPts val="1633"/>
              </a:spcAft>
              <a:buClr>
                <a:srgbClr val="000000"/>
              </a:buClr>
              <a:buSzPct val="100000"/>
              <a:defRPr/>
            </a:pP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R</a:t>
            </a:r>
            <a:r>
              <a:rPr lang="en-US" sz="3300" dirty="0" smtClean="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esponsibility </a:t>
            </a:r>
            <a:r>
              <a:rPr lang="en-US" sz="3300" dirty="0">
                <a:solidFill>
                  <a:schemeClr val="accent4">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for compliance </a:t>
            </a:r>
            <a:r>
              <a:rPr lang="en-US" sz="3300" b="1" i="1" dirty="0">
                <a:solidFill>
                  <a:srgbClr val="800000"/>
                </a:solidFill>
                <a:latin typeface="Open Sans Condensed" panose="020B0806030504020204" pitchFamily="34" charset="0"/>
                <a:ea typeface="Open Sans Condensed" panose="020B0806030504020204" pitchFamily="34" charset="0"/>
                <a:cs typeface="Open Sans Condensed" panose="020B0806030504020204" pitchFamily="34" charset="0"/>
              </a:rPr>
              <a:t>lies with the driver</a:t>
            </a:r>
            <a:r>
              <a:rPr lang="en-US" sz="3300" dirty="0">
                <a:solidFill>
                  <a:srgbClr val="800000"/>
                </a:solidFill>
                <a:latin typeface="Open Sans Condensed" panose="020B0806030504020204" pitchFamily="34" charset="0"/>
                <a:ea typeface="Open Sans Condensed" panose="020B0806030504020204" pitchFamily="34" charset="0"/>
                <a:cs typeface="Open Sans Condensed" panose="020B0806030504020204" pitchFamily="34"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5240"/>
            <a:ext cx="5807177" cy="6858000"/>
          </a:xfrm>
          <a:prstGeom prst="rect">
            <a:avLst/>
          </a:prstGeom>
        </p:spPr>
      </p:pic>
    </p:spTree>
    <p:extLst>
      <p:ext uri="{BB962C8B-B14F-4D97-AF65-F5344CB8AC3E}">
        <p14:creationId xmlns:p14="http://schemas.microsoft.com/office/powerpoint/2010/main" val="104141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wipe(down)">
                                      <p:cBhvr>
                                        <p:cTn id="7" dur="500"/>
                                        <p:tgtEl>
                                          <p:spTgt spid="3077">
                                            <p:txEl>
                                              <p:pRg st="0" end="0"/>
                                            </p:txEl>
                                          </p:spTgt>
                                        </p:tgtEl>
                                      </p:cBhvr>
                                    </p:animEffect>
                                  </p:childTnLst>
                                  <p:subTnLst>
                                    <p:animClr clrSpc="rgb" dir="cw">
                                      <p:cBhvr override="childStyle">
                                        <p:cTn dur="1" fill="hold" display="0" masterRel="nextClick" afterEffect="1"/>
                                        <p:tgtEl>
                                          <p:spTgt spid="3077">
                                            <p:txEl>
                                              <p:pRg st="0" end="0"/>
                                            </p:txEl>
                                          </p:spTgt>
                                        </p:tgtEl>
                                        <p:attrNameLst>
                                          <p:attrName>ppt_c</p:attrName>
                                        </p:attrNameLst>
                                      </p:cBhvr>
                                      <p:to>
                                        <a:srgbClr val="3D4C6C"/>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7">
                                            <p:txEl>
                                              <p:pRg st="1" end="1"/>
                                            </p:txEl>
                                          </p:spTgt>
                                        </p:tgtEl>
                                        <p:attrNameLst>
                                          <p:attrName>style.visibility</p:attrName>
                                        </p:attrNameLst>
                                      </p:cBhvr>
                                      <p:to>
                                        <p:strVal val="visible"/>
                                      </p:to>
                                    </p:set>
                                    <p:animEffect transition="in" filter="wipe(down)">
                                      <p:cBhvr>
                                        <p:cTn id="12" dur="500"/>
                                        <p:tgtEl>
                                          <p:spTgt spid="3077">
                                            <p:txEl>
                                              <p:pRg st="1" end="1"/>
                                            </p:txEl>
                                          </p:spTgt>
                                        </p:tgtEl>
                                      </p:cBhvr>
                                    </p:animEffect>
                                  </p:childTnLst>
                                  <p:subTnLst>
                                    <p:animClr clrSpc="rgb" dir="cw">
                                      <p:cBhvr override="childStyle">
                                        <p:cTn dur="1" fill="hold" display="0" masterRel="nextClick" afterEffect="1"/>
                                        <p:tgtEl>
                                          <p:spTgt spid="3077">
                                            <p:txEl>
                                              <p:pRg st="1" end="1"/>
                                            </p:txEl>
                                          </p:spTgt>
                                        </p:tgtEl>
                                        <p:attrNameLst>
                                          <p:attrName>ppt_c</p:attrName>
                                        </p:attrNameLst>
                                      </p:cBhvr>
                                      <p:to>
                                        <a:srgbClr val="3D4C6C"/>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7">
                                            <p:txEl>
                                              <p:pRg st="2" end="2"/>
                                            </p:txEl>
                                          </p:spTgt>
                                        </p:tgtEl>
                                        <p:attrNameLst>
                                          <p:attrName>style.visibility</p:attrName>
                                        </p:attrNameLst>
                                      </p:cBhvr>
                                      <p:to>
                                        <p:strVal val="visible"/>
                                      </p:to>
                                    </p:set>
                                    <p:animEffect transition="in" filter="wipe(down)">
                                      <p:cBhvr>
                                        <p:cTn id="17" dur="500"/>
                                        <p:tgtEl>
                                          <p:spTgt spid="30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9FAB"/>
        </a:solidFill>
        <a:effectLst/>
      </p:bgPr>
    </p:bg>
    <p:spTree>
      <p:nvGrpSpPr>
        <p:cNvPr id="1" name=""/>
        <p:cNvGrpSpPr/>
        <p:nvPr/>
      </p:nvGrpSpPr>
      <p:grpSpPr>
        <a:xfrm>
          <a:off x="0" y="0"/>
          <a:ext cx="0" cy="0"/>
          <a:chOff x="0" y="0"/>
          <a:chExt cx="0" cy="0"/>
        </a:xfrm>
      </p:grpSpPr>
      <p:sp>
        <p:nvSpPr>
          <p:cNvPr id="2" name="Rectangle 1"/>
          <p:cNvSpPr/>
          <p:nvPr/>
        </p:nvSpPr>
        <p:spPr>
          <a:xfrm>
            <a:off x="0" y="1752600"/>
            <a:ext cx="7848600" cy="1569660"/>
          </a:xfrm>
          <a:prstGeom prst="rect">
            <a:avLst/>
          </a:prstGeom>
        </p:spPr>
        <p:txBody>
          <a:bodyPr wrap="square">
            <a:spAutoFit/>
          </a:bodyPr>
          <a:lstStyle/>
          <a:p>
            <a:pPr algn="ctr"/>
            <a:r>
              <a:rPr lang="en-US" sz="9600" spc="500" dirty="0" smtClean="0">
                <a:solidFill>
                  <a:srgbClr val="800000"/>
                </a:solidFill>
                <a:effectLst>
                  <a:outerShdw blurRad="38100" dist="38100" dir="2700000" algn="tl">
                    <a:srgbClr val="000000">
                      <a:alpha val="43137"/>
                    </a:srgbClr>
                  </a:outerShdw>
                </a:effectLst>
                <a:latin typeface="Haettenschweiler" panose="020B0706040902060204" pitchFamily="34" charset="0"/>
                <a:cs typeface="Times New Roman" pitchFamily="18" charset="0"/>
              </a:rPr>
              <a:t>Consequences</a:t>
            </a:r>
            <a:endParaRPr lang="en-US" spc="500" dirty="0">
              <a:solidFill>
                <a:srgbClr val="800000"/>
              </a:solidFill>
              <a:latin typeface="Haettenschweiler" panose="020B070604090206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719" y="3822192"/>
            <a:ext cx="3151163" cy="1664208"/>
          </a:xfrm>
          <a:prstGeom prst="rect">
            <a:avLst/>
          </a:prstGeom>
          <a:effectLst>
            <a:outerShdw blurRad="203200" dist="177800" dir="2700000" algn="t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5240"/>
            <a:ext cx="5807177" cy="6858000"/>
          </a:xfrm>
          <a:prstGeom prst="rect">
            <a:avLst/>
          </a:prstGeom>
        </p:spPr>
      </p:pic>
    </p:spTree>
    <p:extLst>
      <p:ext uri="{BB962C8B-B14F-4D97-AF65-F5344CB8AC3E}">
        <p14:creationId xmlns:p14="http://schemas.microsoft.com/office/powerpoint/2010/main" val="41607339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24308" y="1917001"/>
            <a:ext cx="5781492" cy="4154984"/>
          </a:xfrm>
          <a:prstGeom prst="rect">
            <a:avLst/>
          </a:prstGeom>
        </p:spPr>
        <p:txBody>
          <a:bodyPr wrap="square">
            <a:spAutoFit/>
          </a:bodyPr>
          <a:lstStyle/>
          <a:p>
            <a:pPr algn="r"/>
            <a:r>
              <a:rPr lang="en-US" sz="6600" dirty="0" smtClean="0">
                <a:solidFill>
                  <a:srgbClr val="FFC000"/>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Scan crossings </a:t>
            </a:r>
            <a:r>
              <a:rPr lang="en-US" sz="6600" dirty="0">
                <a:solidFill>
                  <a:srgbClr val="FFC000"/>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n-US" sz="6600" dirty="0" smtClean="0">
                <a:solidFill>
                  <a:srgbClr val="FFC000"/>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for problems before you</a:t>
            </a:r>
          </a:p>
          <a:p>
            <a:pPr algn="r"/>
            <a:r>
              <a:rPr lang="en-US" sz="6600" dirty="0" smtClean="0">
                <a:solidFill>
                  <a:srgbClr val="FFC000"/>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cross</a:t>
            </a:r>
            <a:endParaRPr lang="en-US" sz="6600" dirty="0">
              <a:solidFill>
                <a:srgbClr val="FFC000"/>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 name="Rectangle 2"/>
          <p:cNvSpPr/>
          <p:nvPr/>
        </p:nvSpPr>
        <p:spPr>
          <a:xfrm>
            <a:off x="-60461" y="228600"/>
            <a:ext cx="9204459" cy="1569660"/>
          </a:xfrm>
          <a:prstGeom prst="rect">
            <a:avLst/>
          </a:prstGeom>
        </p:spPr>
        <p:txBody>
          <a:bodyPr wrap="square">
            <a:spAutoFit/>
          </a:bodyPr>
          <a:lstStyle/>
          <a:p>
            <a:pPr algn="ctr"/>
            <a:r>
              <a:rPr lang="en-US" sz="9600" spc="500" dirty="0">
                <a:solidFill>
                  <a:srgbClr val="800000"/>
                </a:solidFill>
                <a:effectLst>
                  <a:outerShdw blurRad="38100" dist="38100" dir="2700000" algn="tl">
                    <a:srgbClr val="000000">
                      <a:alpha val="43137"/>
                    </a:srgbClr>
                  </a:outerShdw>
                </a:effectLst>
                <a:latin typeface="Haettenschweiler" panose="020B0706040902060204" pitchFamily="34" charset="0"/>
                <a:cs typeface="Times New Roman" pitchFamily="18" charset="0"/>
              </a:rPr>
              <a:t>Defensive </a:t>
            </a:r>
            <a:r>
              <a:rPr lang="en-US" sz="9600" spc="500" dirty="0" smtClean="0">
                <a:solidFill>
                  <a:srgbClr val="800000"/>
                </a:solidFill>
                <a:effectLst>
                  <a:outerShdw blurRad="38100" dist="38100" dir="2700000" algn="tl">
                    <a:srgbClr val="000000">
                      <a:alpha val="43137"/>
                    </a:srgbClr>
                  </a:outerShdw>
                </a:effectLst>
                <a:latin typeface="Haettenschweiler" panose="020B0706040902060204" pitchFamily="34" charset="0"/>
                <a:cs typeface="Times New Roman" pitchFamily="18" charset="0"/>
              </a:rPr>
              <a:t>Driving</a:t>
            </a:r>
            <a:endParaRPr lang="en-US" sz="9600" spc="500" dirty="0">
              <a:solidFill>
                <a:srgbClr val="800000"/>
              </a:solidFill>
              <a:effectLst>
                <a:outerShdw blurRad="38100" dist="38100" dir="2700000" algn="tl">
                  <a:srgbClr val="000000">
                    <a:alpha val="43137"/>
                  </a:srgbClr>
                </a:outerShdw>
              </a:effectLst>
              <a:latin typeface="Haettenschweiler" panose="020B0706040902060204" pitchFamily="34" charset="0"/>
              <a:cs typeface="Times New Roman" pitchFamily="18" charset="0"/>
            </a:endParaRPr>
          </a:p>
        </p:txBody>
      </p:sp>
      <p:cxnSp>
        <p:nvCxnSpPr>
          <p:cNvPr id="6" name="Straight Connector 5"/>
          <p:cNvCxnSpPr/>
          <p:nvPr/>
        </p:nvCxnSpPr>
        <p:spPr bwMode="auto">
          <a:xfrm flipV="1">
            <a:off x="762000" y="1798260"/>
            <a:ext cx="7543800" cy="13856"/>
          </a:xfrm>
          <a:prstGeom prst="line">
            <a:avLst/>
          </a:prstGeom>
          <a:solidFill>
            <a:srgbClr val="00B8FF"/>
          </a:solidFill>
          <a:ln w="381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1028700" y="6550223"/>
            <a:ext cx="7086600" cy="276999"/>
          </a:xfrm>
          <a:prstGeom prst="rect">
            <a:avLst/>
          </a:prstGeom>
          <a:noFill/>
        </p:spPr>
        <p:txBody>
          <a:bodyPr wrap="square" rtlCol="0">
            <a:spAutoFit/>
          </a:bodyPr>
          <a:lstStyle/>
          <a:p>
            <a:pPr algn="ctr" defTabSz="914400"/>
            <a:r>
              <a:rPr lang="en-US" sz="12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2014 Your Company Resource  •  Fort Wayne, IN  •  www.goycr.com</a:t>
            </a:r>
            <a:endParaRPr lang="en-US" sz="12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438392"/>
            <a:ext cx="3088935" cy="3112199"/>
          </a:xfrm>
          <a:prstGeom prst="rect">
            <a:avLst/>
          </a:prstGeom>
        </p:spPr>
      </p:pic>
    </p:spTree>
    <p:extLst>
      <p:ext uri="{BB962C8B-B14F-4D97-AF65-F5344CB8AC3E}">
        <p14:creationId xmlns:p14="http://schemas.microsoft.com/office/powerpoint/2010/main" val="9157766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9FAB"/>
        </a:solidFill>
        <a:effectLst/>
      </p:bgPr>
    </p:bg>
    <p:spTree>
      <p:nvGrpSpPr>
        <p:cNvPr id="1" name=""/>
        <p:cNvGrpSpPr/>
        <p:nvPr/>
      </p:nvGrpSpPr>
      <p:grpSpPr>
        <a:xfrm>
          <a:off x="0" y="0"/>
          <a:ext cx="0" cy="0"/>
          <a:chOff x="0" y="0"/>
          <a:chExt cx="0" cy="0"/>
        </a:xfrm>
      </p:grpSpPr>
      <p:sp>
        <p:nvSpPr>
          <p:cNvPr id="3" name="Rectangle 2"/>
          <p:cNvSpPr/>
          <p:nvPr/>
        </p:nvSpPr>
        <p:spPr>
          <a:xfrm>
            <a:off x="3352800" y="4343400"/>
            <a:ext cx="2438400" cy="1264356"/>
          </a:xfrm>
          <a:prstGeom prst="rect">
            <a:avLst/>
          </a:prstGeom>
          <a:solidFill>
            <a:schemeClr val="bg1"/>
          </a:solidFill>
          <a:ln>
            <a:solidFill>
              <a:schemeClr val="bg1">
                <a:lumMod val="50000"/>
              </a:schemeClr>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TextBox 5"/>
          <p:cNvSpPr txBox="1"/>
          <p:nvPr/>
        </p:nvSpPr>
        <p:spPr>
          <a:xfrm>
            <a:off x="0" y="5943600"/>
            <a:ext cx="9144000" cy="307777"/>
          </a:xfrm>
          <a:prstGeom prst="rect">
            <a:avLst/>
          </a:prstGeom>
          <a:noFill/>
        </p:spPr>
        <p:txBody>
          <a:bodyPr wrap="square" rtlCol="0">
            <a:spAutoFit/>
          </a:bodyPr>
          <a:lstStyle/>
          <a:p>
            <a:pPr algn="ctr" defTabSz="914400"/>
            <a:r>
              <a:rPr lang="en-US" sz="1400" dirty="0" smtClean="0">
                <a:latin typeface="Open Sans" panose="020B0606030504020204" pitchFamily="34" charset="0"/>
                <a:ea typeface="Open Sans" panose="020B0606030504020204" pitchFamily="34" charset="0"/>
                <a:cs typeface="Open Sans" panose="020B0606030504020204" pitchFamily="34" charset="0"/>
              </a:rPr>
              <a:t>© 2014 Your </a:t>
            </a:r>
            <a:r>
              <a:rPr lang="en-US" sz="1400" smtClean="0">
                <a:latin typeface="Open Sans" panose="020B0606030504020204" pitchFamily="34" charset="0"/>
                <a:ea typeface="Open Sans" panose="020B0606030504020204" pitchFamily="34" charset="0"/>
                <a:cs typeface="Open Sans" panose="020B0606030504020204" pitchFamily="34" charset="0"/>
              </a:rPr>
              <a:t>Company </a:t>
            </a:r>
            <a:r>
              <a:rPr lang="en-US" sz="1400" smtClean="0">
                <a:latin typeface="Open Sans" panose="020B0606030504020204" pitchFamily="34" charset="0"/>
                <a:ea typeface="Open Sans" panose="020B0606030504020204" pitchFamily="34" charset="0"/>
                <a:cs typeface="Open Sans" panose="020B0606030504020204" pitchFamily="34" charset="0"/>
              </a:rPr>
              <a:t>Resource LLC  </a:t>
            </a:r>
            <a:r>
              <a:rPr lang="en-US" sz="1400" dirty="0" smtClean="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4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1400" dirty="0" smtClean="0">
                <a:latin typeface="Open Sans" panose="020B0606030504020204" pitchFamily="34" charset="0"/>
                <a:ea typeface="Open Sans" panose="020B0606030504020204" pitchFamily="34" charset="0"/>
                <a:cs typeface="Open Sans" panose="020B0606030504020204" pitchFamily="34" charset="0"/>
              </a:rPr>
              <a:t>Fort Wayne, IN  </a:t>
            </a:r>
            <a:r>
              <a:rPr lang="en-US" sz="1400" dirty="0" smtClean="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1400" dirty="0" smtClean="0">
                <a:latin typeface="Open Sans" panose="020B0606030504020204" pitchFamily="34" charset="0"/>
                <a:ea typeface="Open Sans" panose="020B0606030504020204" pitchFamily="34" charset="0"/>
                <a:cs typeface="Open Sans" panose="020B0606030504020204" pitchFamily="34" charset="0"/>
              </a:rPr>
              <a:t>www.goycr.com</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762000" y="533400"/>
            <a:ext cx="7620000" cy="3985706"/>
          </a:xfrm>
          <a:prstGeom prst="rect">
            <a:avLst/>
          </a:prstGeom>
          <a:noFill/>
        </p:spPr>
        <p:txBody>
          <a:bodyPr wrap="square" rtlCol="0">
            <a:spAutoFit/>
          </a:bodyPr>
          <a:lstStyle/>
          <a:p>
            <a:r>
              <a:rPr lang="en-US" sz="1400" dirty="0" smtClean="0">
                <a:latin typeface="Open Sans" panose="020B0606030504020204" pitchFamily="34" charset="0"/>
                <a:ea typeface="Open Sans" panose="020B0606030504020204" pitchFamily="34" charset="0"/>
                <a:cs typeface="Open Sans" panose="020B0606030504020204" pitchFamily="34" charset="0"/>
              </a:rPr>
              <a:t>This </a:t>
            </a:r>
            <a:r>
              <a:rPr lang="en-US" sz="1400" dirty="0">
                <a:latin typeface="Open Sans" panose="020B0606030504020204" pitchFamily="34" charset="0"/>
                <a:ea typeface="Open Sans" panose="020B0606030504020204" pitchFamily="34" charset="0"/>
                <a:cs typeface="Open Sans" panose="020B0606030504020204" pitchFamily="34" charset="0"/>
              </a:rPr>
              <a:t>Power Point presentation is covered by U.S. Copyright law. The copyright holder is Your Company Resource (YCR), Fort Wayne, IN. YCR grants you the right to use the presentation and distribute it within your company without charge for use in corporate training and information sessions. However, you may not:</a:t>
            </a:r>
          </a:p>
          <a:p>
            <a:pPr marL="285750" indent="-285750">
              <a:spcBef>
                <a:spcPts val="600"/>
              </a:spcBef>
              <a:buClr>
                <a:srgbClr val="FF0000"/>
              </a:buClr>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Sell this Power Point</a:t>
            </a:r>
          </a:p>
          <a:p>
            <a:pPr marL="285750" indent="-285750">
              <a:buClr>
                <a:srgbClr val="FF0000"/>
              </a:buClr>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Bundle </a:t>
            </a:r>
            <a:r>
              <a:rPr lang="en-US" sz="1400" dirty="0" smtClean="0">
                <a:latin typeface="Open Sans" panose="020B0606030504020204" pitchFamily="34" charset="0"/>
                <a:ea typeface="Open Sans" panose="020B0606030504020204" pitchFamily="34" charset="0"/>
                <a:cs typeface="Open Sans" panose="020B0606030504020204" pitchFamily="34" charset="0"/>
              </a:rPr>
              <a:t>this </a:t>
            </a:r>
            <a:r>
              <a:rPr lang="en-US" sz="1400" dirty="0">
                <a:latin typeface="Open Sans" panose="020B0606030504020204" pitchFamily="34" charset="0"/>
                <a:ea typeface="Open Sans" panose="020B0606030504020204" pitchFamily="34" charset="0"/>
                <a:cs typeface="Open Sans" panose="020B0606030504020204" pitchFamily="34" charset="0"/>
              </a:rPr>
              <a:t>Power Point with other products for sale or distribution outside your company.</a:t>
            </a:r>
          </a:p>
          <a:p>
            <a:pPr marL="285750" indent="-285750">
              <a:buClr>
                <a:srgbClr val="FF0000"/>
              </a:buClr>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Use any or all of the content of this Power Point in another work distributed outside your company.</a:t>
            </a:r>
          </a:p>
          <a:p>
            <a:pPr>
              <a:spcBef>
                <a:spcPts val="1800"/>
              </a:spcBef>
              <a:spcAft>
                <a:spcPts val="600"/>
              </a:spcAft>
            </a:pPr>
            <a:r>
              <a:rPr lang="en-US" sz="1400" b="1" i="1" dirty="0">
                <a:latin typeface="Open Sans" panose="020B0606030504020204" pitchFamily="34" charset="0"/>
                <a:ea typeface="Open Sans" panose="020B0606030504020204" pitchFamily="34" charset="0"/>
                <a:cs typeface="Open Sans" panose="020B0606030504020204" pitchFamily="34" charset="0"/>
              </a:rPr>
              <a:t>For further information contact:</a:t>
            </a:r>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rPr>
              <a:t>Your Company Resource</a:t>
            </a:r>
          </a:p>
          <a:p>
            <a:r>
              <a:rPr lang="en-US" sz="1400" dirty="0">
                <a:latin typeface="Open Sans" panose="020B0606030504020204" pitchFamily="34" charset="0"/>
                <a:ea typeface="Open Sans" panose="020B0606030504020204" pitchFamily="34" charset="0"/>
                <a:cs typeface="Open Sans" panose="020B0606030504020204" pitchFamily="34" charset="0"/>
              </a:rPr>
              <a:t>6409 Trier Road</a:t>
            </a:r>
          </a:p>
          <a:p>
            <a:r>
              <a:rPr lang="en-US" sz="1400" dirty="0">
                <a:latin typeface="Open Sans" panose="020B0606030504020204" pitchFamily="34" charset="0"/>
                <a:ea typeface="Open Sans" panose="020B0606030504020204" pitchFamily="34" charset="0"/>
                <a:cs typeface="Open Sans" panose="020B0606030504020204" pitchFamily="34" charset="0"/>
              </a:rPr>
              <a:t>Fort Wayne, IN 46815</a:t>
            </a:r>
          </a:p>
          <a:p>
            <a:r>
              <a:rPr lang="en-US" sz="1400" dirty="0">
                <a:latin typeface="Open Sans" panose="020B0606030504020204" pitchFamily="34" charset="0"/>
                <a:ea typeface="Open Sans" panose="020B0606030504020204" pitchFamily="34" charset="0"/>
                <a:cs typeface="Open Sans" panose="020B0606030504020204" pitchFamily="34" charset="0"/>
              </a:rPr>
              <a:t>260-341-0564</a:t>
            </a:r>
          </a:p>
          <a:p>
            <a:r>
              <a:rPr lang="en-US" sz="1400" dirty="0">
                <a:latin typeface="Open Sans" panose="020B0606030504020204" pitchFamily="34" charset="0"/>
                <a:ea typeface="Open Sans" panose="020B0606030504020204" pitchFamily="34" charset="0"/>
                <a:cs typeface="Open Sans" panose="020B0606030504020204" pitchFamily="34" charset="0"/>
              </a:rPr>
              <a:t>tom@goycr.com</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76" y="4475928"/>
            <a:ext cx="2162048" cy="999300"/>
          </a:xfrm>
          <a:prstGeom prst="rect">
            <a:avLst/>
          </a:prstGeom>
          <a:ln>
            <a:noFill/>
          </a:ln>
        </p:spPr>
      </p:pic>
    </p:spTree>
    <p:extLst>
      <p:ext uri="{BB962C8B-B14F-4D97-AF65-F5344CB8AC3E}">
        <p14:creationId xmlns:p14="http://schemas.microsoft.com/office/powerpoint/2010/main" val="486037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278</Words>
  <Application>Microsoft Office PowerPoint</Application>
  <PresentationFormat>On-screen Show (4:3)</PresentationFormat>
  <Paragraphs>33</Paragraphs>
  <Slides>8</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Arial</vt:lpstr>
      <vt:lpstr>Open Sans</vt:lpstr>
      <vt:lpstr>Times New Roman</vt:lpstr>
      <vt:lpstr>Open Sans Condensed</vt:lpstr>
      <vt:lpstr>SimSun</vt:lpstr>
      <vt:lpstr>Wingdings</vt:lpstr>
      <vt:lpstr>Open Sans Extrabold</vt:lpstr>
      <vt:lpstr>Haettenschweiler</vt:lpstr>
      <vt:lpstr>Arial Unicode MS</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Tom</cp:lastModifiedBy>
  <cp:revision>36</cp:revision>
  <dcterms:created xsi:type="dcterms:W3CDTF">2013-12-02T21:35:45Z</dcterms:created>
  <dcterms:modified xsi:type="dcterms:W3CDTF">2015-03-04T14:43:51Z</dcterms:modified>
</cp:coreProperties>
</file>