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Lst>
  <p:sldIdLst>
    <p:sldId id="270" r:id="rId3"/>
    <p:sldId id="271" r:id="rId4"/>
    <p:sldId id="274" r:id="rId5"/>
    <p:sldId id="275" r:id="rId6"/>
    <p:sldId id="276" r:id="rId7"/>
    <p:sldId id="277" r:id="rId8"/>
    <p:sldId id="272" r:id="rId9"/>
    <p:sldId id="273" r:id="rId10"/>
    <p:sldId id="269" r:id="rId11"/>
  </p:sldIdLst>
  <p:sldSz cx="9144000" cy="6858000" type="screen4x3"/>
  <p:notesSz cx="6858000" cy="9144000"/>
  <p:embeddedFontLst>
    <p:embeddedFont>
      <p:font typeface="Open Sans" panose="020B0606030504020204" pitchFamily="34" charset="0"/>
      <p:regular r:id="rId12"/>
      <p:bold r:id="rId13"/>
      <p:italic r:id="rId14"/>
      <p:boldItalic r:id="rId15"/>
    </p:embeddedFont>
    <p:embeddedFont>
      <p:font typeface="SimSun" panose="02010600030101010101" pitchFamily="2" charset="-122"/>
      <p:regular r:id="rId16"/>
    </p:embeddedFont>
    <p:embeddedFont>
      <p:font typeface="Open Sans Extrabold" panose="020B0906030804020204" pitchFamily="34" charset="0"/>
      <p:bold r:id="rId17"/>
      <p:boldItalic r:id="rId18"/>
    </p:embeddedFont>
    <p:embeddedFont>
      <p:font typeface="Open Sans Semibold" panose="020B0706030804020204" pitchFamily="34" charset="0"/>
      <p:bold r:id="rId19"/>
      <p:boldItalic r:id="rId20"/>
    </p:embeddedFont>
    <p:embeddedFont>
      <p:font typeface="Arial Unicode MS" panose="020B0604020202020204" pitchFamily="34" charset="-128"/>
      <p:regular r:id="rId21"/>
    </p:embeddedFont>
    <p:embeddedFont>
      <p:font typeface="Calibri" panose="020F0502020204030204" pitchFamily="34" charset="0"/>
      <p:regular r:id="rId22"/>
      <p:bold r:id="rId23"/>
      <p:italic r:id="rId24"/>
      <p:boldItalic r:id="rId25"/>
    </p:embeddedFont>
  </p:embeddedFontLst>
  <p:defaultText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958"/>
    <a:srgbClr val="496281"/>
    <a:srgbClr val="6D6D6D"/>
    <a:srgbClr val="D6D7D8"/>
    <a:srgbClr val="CCFF99"/>
    <a:srgbClr val="E0D1C2"/>
    <a:srgbClr val="F9B9A5"/>
    <a:srgbClr val="DEBC9A"/>
    <a:srgbClr val="5A75CC"/>
    <a:srgbClr val="3A4D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7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640" indent="0" algn="ctr">
              <a:buNone/>
              <a:defRPr/>
            </a:lvl2pPr>
            <a:lvl3pPr marL="829280" indent="0" algn="ctr">
              <a:buNone/>
              <a:defRPr/>
            </a:lvl3pPr>
            <a:lvl4pPr marL="1243920" indent="0" algn="ctr">
              <a:buNone/>
              <a:defRPr/>
            </a:lvl4pPr>
            <a:lvl5pPr marL="1658560" indent="0" algn="ctr">
              <a:buNone/>
              <a:defRPr/>
            </a:lvl5pPr>
            <a:lvl6pPr marL="2073201" indent="0" algn="ctr">
              <a:buNone/>
              <a:defRPr/>
            </a:lvl6pPr>
            <a:lvl7pPr marL="2487841" indent="0" algn="ctr">
              <a:buNone/>
              <a:defRPr/>
            </a:lvl7pPr>
            <a:lvl8pPr marL="2902481" indent="0" algn="ctr">
              <a:buNone/>
              <a:defRPr/>
            </a:lvl8pPr>
            <a:lvl9pPr marL="3317121"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D72D12DD-DDA3-4646-AD74-A3B53789FF37}" type="slidenum">
              <a:rPr lang="en-US"/>
              <a:pPr>
                <a:defRPr/>
              </a:pPr>
              <a:t>‹#›</a:t>
            </a:fld>
            <a:endParaRPr lang="en-US" dirty="0"/>
          </a:p>
        </p:txBody>
      </p:sp>
    </p:spTree>
    <p:extLst>
      <p:ext uri="{BB962C8B-B14F-4D97-AF65-F5344CB8AC3E}">
        <p14:creationId xmlns:p14="http://schemas.microsoft.com/office/powerpoint/2010/main" val="1145125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0BDD143A-4854-46A0-8214-AE0922F51693}" type="slidenum">
              <a:rPr lang="en-US"/>
              <a:pPr>
                <a:defRPr/>
              </a:pPr>
              <a:t>‹#›</a:t>
            </a:fld>
            <a:endParaRPr lang="en-US" dirty="0"/>
          </a:p>
        </p:txBody>
      </p:sp>
    </p:spTree>
    <p:extLst>
      <p:ext uri="{BB962C8B-B14F-4D97-AF65-F5344CB8AC3E}">
        <p14:creationId xmlns:p14="http://schemas.microsoft.com/office/powerpoint/2010/main" val="901916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880" y="273633"/>
            <a:ext cx="2056320" cy="585565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1" y="273633"/>
            <a:ext cx="6032160" cy="585565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1D086820-44B5-49D6-88EF-067D6D032897}" type="slidenum">
              <a:rPr lang="en-US"/>
              <a:pPr>
                <a:defRPr/>
              </a:pPr>
              <a:t>‹#›</a:t>
            </a:fld>
            <a:endParaRPr lang="en-US" dirty="0"/>
          </a:p>
        </p:txBody>
      </p:sp>
    </p:spTree>
    <p:extLst>
      <p:ext uri="{BB962C8B-B14F-4D97-AF65-F5344CB8AC3E}">
        <p14:creationId xmlns:p14="http://schemas.microsoft.com/office/powerpoint/2010/main" val="2070356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F508C4-FAA4-4973-98E1-07569838D6E2}" type="datetimeFigureOut">
              <a:rPr lang="en-US" smtClean="0">
                <a:solidFill>
                  <a:prstClr val="black">
                    <a:tint val="75000"/>
                  </a:prstClr>
                </a:solidFill>
              </a:rPr>
              <a:pPr/>
              <a:t>3/4/2015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AD72D2-6786-4288-960A-C75919195C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256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F508C4-FAA4-4973-98E1-07569838D6E2}" type="datetimeFigureOut">
              <a:rPr lang="en-US" smtClean="0">
                <a:solidFill>
                  <a:prstClr val="black">
                    <a:tint val="75000"/>
                  </a:prstClr>
                </a:solidFill>
              </a:rPr>
              <a:pPr/>
              <a:t>3/4/2015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AD72D2-6786-4288-960A-C75919195C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971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F508C4-FAA4-4973-98E1-07569838D6E2}" type="datetimeFigureOut">
              <a:rPr lang="en-US" smtClean="0">
                <a:solidFill>
                  <a:prstClr val="black">
                    <a:tint val="75000"/>
                  </a:prstClr>
                </a:solidFill>
              </a:rPr>
              <a:pPr/>
              <a:t>3/4/2015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AD72D2-6786-4288-960A-C75919195C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582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F508C4-FAA4-4973-98E1-07569838D6E2}" type="datetimeFigureOut">
              <a:rPr lang="en-US" smtClean="0">
                <a:solidFill>
                  <a:prstClr val="black">
                    <a:tint val="75000"/>
                  </a:prstClr>
                </a:solidFill>
              </a:rPr>
              <a:pPr/>
              <a:t>3/4/2015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1AD72D2-6786-4288-960A-C75919195C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3645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F508C4-FAA4-4973-98E1-07569838D6E2}" type="datetimeFigureOut">
              <a:rPr lang="en-US" smtClean="0">
                <a:solidFill>
                  <a:prstClr val="black">
                    <a:tint val="75000"/>
                  </a:prstClr>
                </a:solidFill>
              </a:rPr>
              <a:pPr/>
              <a:t>3/4/2015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1AD72D2-6786-4288-960A-C75919195C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3581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F508C4-FAA4-4973-98E1-07569838D6E2}" type="datetimeFigureOut">
              <a:rPr lang="en-US" smtClean="0">
                <a:solidFill>
                  <a:prstClr val="black">
                    <a:tint val="75000"/>
                  </a:prstClr>
                </a:solidFill>
              </a:rPr>
              <a:pPr/>
              <a:t>3/4/2015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1AD72D2-6786-4288-960A-C75919195C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8179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F508C4-FAA4-4973-98E1-07569838D6E2}" type="datetimeFigureOut">
              <a:rPr lang="en-US" smtClean="0">
                <a:solidFill>
                  <a:prstClr val="black">
                    <a:tint val="75000"/>
                  </a:prstClr>
                </a:solidFill>
              </a:rPr>
              <a:pPr/>
              <a:t>3/4/2015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1AD72D2-6786-4288-960A-C75919195C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545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F508C4-FAA4-4973-98E1-07569838D6E2}" type="datetimeFigureOut">
              <a:rPr lang="en-US" smtClean="0">
                <a:solidFill>
                  <a:prstClr val="black">
                    <a:tint val="75000"/>
                  </a:prstClr>
                </a:solidFill>
              </a:rPr>
              <a:pPr/>
              <a:t>3/4/2015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1AD72D2-6786-4288-960A-C75919195C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0185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CA3349FF-BAAA-4D79-9930-3FA8E3A36B7A}" type="slidenum">
              <a:rPr lang="en-US"/>
              <a:pPr>
                <a:defRPr/>
              </a:pPr>
              <a:t>‹#›</a:t>
            </a:fld>
            <a:endParaRPr lang="en-US" dirty="0"/>
          </a:p>
        </p:txBody>
      </p:sp>
    </p:spTree>
    <p:extLst>
      <p:ext uri="{BB962C8B-B14F-4D97-AF65-F5344CB8AC3E}">
        <p14:creationId xmlns:p14="http://schemas.microsoft.com/office/powerpoint/2010/main" val="2593757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F508C4-FAA4-4973-98E1-07569838D6E2}" type="datetimeFigureOut">
              <a:rPr lang="en-US" smtClean="0">
                <a:solidFill>
                  <a:prstClr val="black">
                    <a:tint val="75000"/>
                  </a:prstClr>
                </a:solidFill>
              </a:rPr>
              <a:pPr/>
              <a:t>3/4/2015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1AD72D2-6786-4288-960A-C75919195C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324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F508C4-FAA4-4973-98E1-07569838D6E2}" type="datetimeFigureOut">
              <a:rPr lang="en-US" smtClean="0">
                <a:solidFill>
                  <a:prstClr val="black">
                    <a:tint val="75000"/>
                  </a:prstClr>
                </a:solidFill>
              </a:rPr>
              <a:pPr/>
              <a:t>3/4/2015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AD72D2-6786-4288-960A-C75919195C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669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F508C4-FAA4-4973-98E1-07569838D6E2}" type="datetimeFigureOut">
              <a:rPr lang="en-US" smtClean="0">
                <a:solidFill>
                  <a:prstClr val="black">
                    <a:tint val="75000"/>
                  </a:prstClr>
                </a:solidFill>
              </a:rPr>
              <a:pPr/>
              <a:t>3/4/2015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AD72D2-6786-4288-960A-C75919195CA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3475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6"/>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6"/>
            <a:ext cx="7771680" cy="1500639"/>
          </a:xfrm>
        </p:spPr>
        <p:txBody>
          <a:bodyPr anchor="b"/>
          <a:lstStyle>
            <a:lvl1pPr marL="0" indent="0">
              <a:buNone/>
              <a:defRPr sz="1800"/>
            </a:lvl1pPr>
            <a:lvl2pPr marL="414640" indent="0">
              <a:buNone/>
              <a:defRPr sz="1600"/>
            </a:lvl2pPr>
            <a:lvl3pPr marL="829280" indent="0">
              <a:buNone/>
              <a:defRPr sz="1500"/>
            </a:lvl3pPr>
            <a:lvl4pPr marL="1243920" indent="0">
              <a:buNone/>
              <a:defRPr sz="1300"/>
            </a:lvl4pPr>
            <a:lvl5pPr marL="1658560" indent="0">
              <a:buNone/>
              <a:defRPr sz="1300"/>
            </a:lvl5pPr>
            <a:lvl6pPr marL="2073201" indent="0">
              <a:buNone/>
              <a:defRPr sz="1300"/>
            </a:lvl6pPr>
            <a:lvl7pPr marL="2487841" indent="0">
              <a:buNone/>
              <a:defRPr sz="1300"/>
            </a:lvl7pPr>
            <a:lvl8pPr marL="2902481" indent="0">
              <a:buNone/>
              <a:defRPr sz="1300"/>
            </a:lvl8pPr>
            <a:lvl9pPr marL="3317121" indent="0">
              <a:buNone/>
              <a:defRPr sz="13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4"/>
          <p:cNvSpPr>
            <a:spLocks noGrp="1" noChangeArrowheads="1"/>
          </p:cNvSpPr>
          <p:nvPr>
            <p:ph type="ftr" idx="11"/>
          </p:nvPr>
        </p:nvSpPr>
        <p:spPr>
          <a:ln/>
        </p:spPr>
        <p:txBody>
          <a:bodyPr/>
          <a:lstStyle>
            <a:lvl1pPr>
              <a:defRPr/>
            </a:lvl1pPr>
          </a:lstStyle>
          <a:p>
            <a:pPr>
              <a:defRPr/>
            </a:pPr>
            <a:endParaRPr lang="en-US" dirty="0"/>
          </a:p>
        </p:txBody>
      </p:sp>
      <p:sp>
        <p:nvSpPr>
          <p:cNvPr id="6" name="Rectangle 5"/>
          <p:cNvSpPr>
            <a:spLocks noGrp="1" noChangeArrowheads="1"/>
          </p:cNvSpPr>
          <p:nvPr>
            <p:ph type="sldNum" idx="12"/>
          </p:nvPr>
        </p:nvSpPr>
        <p:spPr>
          <a:ln/>
        </p:spPr>
        <p:txBody>
          <a:bodyPr/>
          <a:lstStyle>
            <a:lvl1pPr>
              <a:defRPr/>
            </a:lvl1pPr>
          </a:lstStyle>
          <a:p>
            <a:pPr>
              <a:defRPr/>
            </a:pPr>
            <a:fld id="{9F7D2A67-109C-467C-B5D4-5C3C91AC1A2B}" type="slidenum">
              <a:rPr lang="en-US"/>
              <a:pPr>
                <a:defRPr/>
              </a:pPr>
              <a:t>‹#›</a:t>
            </a:fld>
            <a:endParaRPr lang="en-US" dirty="0"/>
          </a:p>
        </p:txBody>
      </p:sp>
    </p:spTree>
    <p:extLst>
      <p:ext uri="{BB962C8B-B14F-4D97-AF65-F5344CB8AC3E}">
        <p14:creationId xmlns:p14="http://schemas.microsoft.com/office/powerpoint/2010/main" val="1547078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604332"/>
            <a:ext cx="404352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241" y="1604332"/>
            <a:ext cx="404496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dirty="0"/>
          </a:p>
        </p:txBody>
      </p:sp>
      <p:sp>
        <p:nvSpPr>
          <p:cNvPr id="7" name="Rectangle 5"/>
          <p:cNvSpPr>
            <a:spLocks noGrp="1" noChangeArrowheads="1"/>
          </p:cNvSpPr>
          <p:nvPr>
            <p:ph type="sldNum" idx="12"/>
          </p:nvPr>
        </p:nvSpPr>
        <p:spPr>
          <a:ln/>
        </p:spPr>
        <p:txBody>
          <a:bodyPr/>
          <a:lstStyle>
            <a:lvl1pPr>
              <a:defRPr/>
            </a:lvl1pPr>
          </a:lstStyle>
          <a:p>
            <a:pPr>
              <a:defRPr/>
            </a:pPr>
            <a:fld id="{E1C331A6-EF0F-48AA-AFBA-7E8BBA406081}" type="slidenum">
              <a:rPr lang="en-US"/>
              <a:pPr>
                <a:defRPr/>
              </a:pPr>
              <a:t>‹#›</a:t>
            </a:fld>
            <a:endParaRPr lang="en-US" dirty="0"/>
          </a:p>
        </p:txBody>
      </p:sp>
    </p:spTree>
    <p:extLst>
      <p:ext uri="{BB962C8B-B14F-4D97-AF65-F5344CB8AC3E}">
        <p14:creationId xmlns:p14="http://schemas.microsoft.com/office/powerpoint/2010/main" val="2749530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074"/>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640" indent="0">
              <a:buNone/>
              <a:defRPr sz="1800" b="1"/>
            </a:lvl2pPr>
            <a:lvl3pPr marL="829280" indent="0">
              <a:buNone/>
              <a:defRPr sz="1600" b="1"/>
            </a:lvl3pPr>
            <a:lvl4pPr marL="1243920" indent="0">
              <a:buNone/>
              <a:defRPr sz="1500" b="1"/>
            </a:lvl4pPr>
            <a:lvl5pPr marL="1658560" indent="0">
              <a:buNone/>
              <a:defRPr sz="1500" b="1"/>
            </a:lvl5pPr>
            <a:lvl6pPr marL="2073201" indent="0">
              <a:buNone/>
              <a:defRPr sz="1500" b="1"/>
            </a:lvl6pPr>
            <a:lvl7pPr marL="2487841" indent="0">
              <a:buNone/>
              <a:defRPr sz="1500" b="1"/>
            </a:lvl7pPr>
            <a:lvl8pPr marL="2902481" indent="0">
              <a:buNone/>
              <a:defRPr sz="1500" b="1"/>
            </a:lvl8pPr>
            <a:lvl9pPr marL="3317121"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30"/>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2" y="1535201"/>
            <a:ext cx="4042080" cy="639427"/>
          </a:xfrm>
        </p:spPr>
        <p:txBody>
          <a:bodyPr anchor="b"/>
          <a:lstStyle>
            <a:lvl1pPr marL="0" indent="0">
              <a:buNone/>
              <a:defRPr sz="2200" b="1"/>
            </a:lvl1pPr>
            <a:lvl2pPr marL="414640" indent="0">
              <a:buNone/>
              <a:defRPr sz="1800" b="1"/>
            </a:lvl2pPr>
            <a:lvl3pPr marL="829280" indent="0">
              <a:buNone/>
              <a:defRPr sz="1600" b="1"/>
            </a:lvl3pPr>
            <a:lvl4pPr marL="1243920" indent="0">
              <a:buNone/>
              <a:defRPr sz="1500" b="1"/>
            </a:lvl4pPr>
            <a:lvl5pPr marL="1658560" indent="0">
              <a:buNone/>
              <a:defRPr sz="1500" b="1"/>
            </a:lvl5pPr>
            <a:lvl6pPr marL="2073201" indent="0">
              <a:buNone/>
              <a:defRPr sz="1500" b="1"/>
            </a:lvl6pPr>
            <a:lvl7pPr marL="2487841" indent="0">
              <a:buNone/>
              <a:defRPr sz="1500" b="1"/>
            </a:lvl7pPr>
            <a:lvl8pPr marL="2902481" indent="0">
              <a:buNone/>
              <a:defRPr sz="1500" b="1"/>
            </a:lvl8pPr>
            <a:lvl9pPr marL="3317121"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2" y="2174630"/>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dirty="0"/>
          </a:p>
        </p:txBody>
      </p:sp>
      <p:sp>
        <p:nvSpPr>
          <p:cNvPr id="8" name="Rectangle 4"/>
          <p:cNvSpPr>
            <a:spLocks noGrp="1" noChangeArrowheads="1"/>
          </p:cNvSpPr>
          <p:nvPr>
            <p:ph type="ftr" idx="11"/>
          </p:nvPr>
        </p:nvSpPr>
        <p:spPr>
          <a:ln/>
        </p:spPr>
        <p:txBody>
          <a:bodyPr/>
          <a:lstStyle>
            <a:lvl1pPr>
              <a:defRPr/>
            </a:lvl1pPr>
          </a:lstStyle>
          <a:p>
            <a:pPr>
              <a:defRPr/>
            </a:pPr>
            <a:endParaRPr lang="en-US" dirty="0"/>
          </a:p>
        </p:txBody>
      </p:sp>
      <p:sp>
        <p:nvSpPr>
          <p:cNvPr id="9" name="Rectangle 5"/>
          <p:cNvSpPr>
            <a:spLocks noGrp="1" noChangeArrowheads="1"/>
          </p:cNvSpPr>
          <p:nvPr>
            <p:ph type="sldNum" idx="12"/>
          </p:nvPr>
        </p:nvSpPr>
        <p:spPr>
          <a:ln/>
        </p:spPr>
        <p:txBody>
          <a:bodyPr/>
          <a:lstStyle>
            <a:lvl1pPr>
              <a:defRPr/>
            </a:lvl1pPr>
          </a:lstStyle>
          <a:p>
            <a:pPr>
              <a:defRPr/>
            </a:pPr>
            <a:fld id="{387C7FDF-2629-42A5-84E9-64B2A159942F}" type="slidenum">
              <a:rPr lang="en-US"/>
              <a:pPr>
                <a:defRPr/>
              </a:pPr>
              <a:t>‹#›</a:t>
            </a:fld>
            <a:endParaRPr lang="en-US" dirty="0"/>
          </a:p>
        </p:txBody>
      </p:sp>
    </p:spTree>
    <p:extLst>
      <p:ext uri="{BB962C8B-B14F-4D97-AF65-F5344CB8AC3E}">
        <p14:creationId xmlns:p14="http://schemas.microsoft.com/office/powerpoint/2010/main" val="3812520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dirty="0"/>
          </a:p>
        </p:txBody>
      </p:sp>
      <p:sp>
        <p:nvSpPr>
          <p:cNvPr id="4" name="Rectangle 4"/>
          <p:cNvSpPr>
            <a:spLocks noGrp="1" noChangeArrowheads="1"/>
          </p:cNvSpPr>
          <p:nvPr>
            <p:ph type="ftr" idx="11"/>
          </p:nvPr>
        </p:nvSpPr>
        <p:spPr>
          <a:ln/>
        </p:spPr>
        <p:txBody>
          <a:bodyPr/>
          <a:lstStyle>
            <a:lvl1pPr>
              <a:defRPr/>
            </a:lvl1pPr>
          </a:lstStyle>
          <a:p>
            <a:pPr>
              <a:defRPr/>
            </a:pPr>
            <a:endParaRPr lang="en-US" dirty="0"/>
          </a:p>
        </p:txBody>
      </p:sp>
      <p:sp>
        <p:nvSpPr>
          <p:cNvPr id="5" name="Rectangle 5"/>
          <p:cNvSpPr>
            <a:spLocks noGrp="1" noChangeArrowheads="1"/>
          </p:cNvSpPr>
          <p:nvPr>
            <p:ph type="sldNum" idx="12"/>
          </p:nvPr>
        </p:nvSpPr>
        <p:spPr>
          <a:ln/>
        </p:spPr>
        <p:txBody>
          <a:bodyPr/>
          <a:lstStyle>
            <a:lvl1pPr>
              <a:defRPr/>
            </a:lvl1pPr>
          </a:lstStyle>
          <a:p>
            <a:pPr>
              <a:defRPr/>
            </a:pPr>
            <a:fld id="{DC0678D8-9C96-4692-AB23-FACAACED5E73}" type="slidenum">
              <a:rPr lang="en-US"/>
              <a:pPr>
                <a:defRPr/>
              </a:pPr>
              <a:t>‹#›</a:t>
            </a:fld>
            <a:endParaRPr lang="en-US" dirty="0"/>
          </a:p>
        </p:txBody>
      </p:sp>
    </p:spTree>
    <p:extLst>
      <p:ext uri="{BB962C8B-B14F-4D97-AF65-F5344CB8AC3E}">
        <p14:creationId xmlns:p14="http://schemas.microsoft.com/office/powerpoint/2010/main" val="1075300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dirty="0"/>
          </a:p>
        </p:txBody>
      </p:sp>
      <p:sp>
        <p:nvSpPr>
          <p:cNvPr id="3" name="Rectangle 4"/>
          <p:cNvSpPr>
            <a:spLocks noGrp="1" noChangeArrowheads="1"/>
          </p:cNvSpPr>
          <p:nvPr>
            <p:ph type="ftr" idx="11"/>
          </p:nvPr>
        </p:nvSpPr>
        <p:spPr>
          <a:ln/>
        </p:spPr>
        <p:txBody>
          <a:bodyPr/>
          <a:lstStyle>
            <a:lvl1pPr>
              <a:defRPr/>
            </a:lvl1pPr>
          </a:lstStyle>
          <a:p>
            <a:pPr>
              <a:defRPr/>
            </a:pPr>
            <a:endParaRPr lang="en-US" dirty="0"/>
          </a:p>
        </p:txBody>
      </p:sp>
      <p:sp>
        <p:nvSpPr>
          <p:cNvPr id="4" name="Rectangle 5"/>
          <p:cNvSpPr>
            <a:spLocks noGrp="1" noChangeArrowheads="1"/>
          </p:cNvSpPr>
          <p:nvPr>
            <p:ph type="sldNum" idx="12"/>
          </p:nvPr>
        </p:nvSpPr>
        <p:spPr>
          <a:ln/>
        </p:spPr>
        <p:txBody>
          <a:bodyPr/>
          <a:lstStyle>
            <a:lvl1pPr>
              <a:defRPr/>
            </a:lvl1pPr>
          </a:lstStyle>
          <a:p>
            <a:pPr>
              <a:defRPr/>
            </a:pPr>
            <a:fld id="{5C15487B-3298-4641-9A57-B8C9E165C213}" type="slidenum">
              <a:rPr lang="en-US"/>
              <a:pPr>
                <a:defRPr/>
              </a:pPr>
              <a:t>‹#›</a:t>
            </a:fld>
            <a:endParaRPr lang="en-US" dirty="0"/>
          </a:p>
        </p:txBody>
      </p:sp>
    </p:spTree>
    <p:extLst>
      <p:ext uri="{BB962C8B-B14F-4D97-AF65-F5344CB8AC3E}">
        <p14:creationId xmlns:p14="http://schemas.microsoft.com/office/powerpoint/2010/main" val="4045391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3"/>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3" y="273631"/>
            <a:ext cx="5112000" cy="5852775"/>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393"/>
            <a:ext cx="3008160" cy="4692013"/>
          </a:xfrm>
        </p:spPr>
        <p:txBody>
          <a:bodyPr/>
          <a:lstStyle>
            <a:lvl1pPr marL="0" indent="0">
              <a:buNone/>
              <a:defRPr sz="1300"/>
            </a:lvl1pPr>
            <a:lvl2pPr marL="414640" indent="0">
              <a:buNone/>
              <a:defRPr sz="1100"/>
            </a:lvl2pPr>
            <a:lvl3pPr marL="829280" indent="0">
              <a:buNone/>
              <a:defRPr sz="900"/>
            </a:lvl3pPr>
            <a:lvl4pPr marL="1243920" indent="0">
              <a:buNone/>
              <a:defRPr sz="800"/>
            </a:lvl4pPr>
            <a:lvl5pPr marL="1658560" indent="0">
              <a:buNone/>
              <a:defRPr sz="800"/>
            </a:lvl5pPr>
            <a:lvl6pPr marL="2073201" indent="0">
              <a:buNone/>
              <a:defRPr sz="800"/>
            </a:lvl6pPr>
            <a:lvl7pPr marL="2487841" indent="0">
              <a:buNone/>
              <a:defRPr sz="800"/>
            </a:lvl7pPr>
            <a:lvl8pPr marL="2902481" indent="0">
              <a:buNone/>
              <a:defRPr sz="800"/>
            </a:lvl8pPr>
            <a:lvl9pPr marL="3317121" indent="0">
              <a:buNone/>
              <a:defRPr sz="8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dirty="0"/>
          </a:p>
        </p:txBody>
      </p:sp>
      <p:sp>
        <p:nvSpPr>
          <p:cNvPr id="7" name="Rectangle 5"/>
          <p:cNvSpPr>
            <a:spLocks noGrp="1" noChangeArrowheads="1"/>
          </p:cNvSpPr>
          <p:nvPr>
            <p:ph type="sldNum" idx="12"/>
          </p:nvPr>
        </p:nvSpPr>
        <p:spPr>
          <a:ln/>
        </p:spPr>
        <p:txBody>
          <a:bodyPr/>
          <a:lstStyle>
            <a:lvl1pPr>
              <a:defRPr/>
            </a:lvl1pPr>
          </a:lstStyle>
          <a:p>
            <a:pPr>
              <a:defRPr/>
            </a:pPr>
            <a:fld id="{EA65A1F8-7255-4AC6-A838-F66FA3B6D2E2}" type="slidenum">
              <a:rPr lang="en-US"/>
              <a:pPr>
                <a:defRPr/>
              </a:pPr>
              <a:t>‹#›</a:t>
            </a:fld>
            <a:endParaRPr lang="en-US" dirty="0"/>
          </a:p>
        </p:txBody>
      </p:sp>
    </p:spTree>
    <p:extLst>
      <p:ext uri="{BB962C8B-B14F-4D97-AF65-F5344CB8AC3E}">
        <p14:creationId xmlns:p14="http://schemas.microsoft.com/office/powerpoint/2010/main" val="25107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3" y="4800027"/>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3" y="612065"/>
            <a:ext cx="5486400" cy="4115952"/>
          </a:xfrm>
        </p:spPr>
        <p:txBody>
          <a:bodyPr/>
          <a:lstStyle>
            <a:lvl1pPr marL="0" indent="0">
              <a:buNone/>
              <a:defRPr sz="2900"/>
            </a:lvl1pPr>
            <a:lvl2pPr marL="414640" indent="0">
              <a:buNone/>
              <a:defRPr sz="2500"/>
            </a:lvl2pPr>
            <a:lvl3pPr marL="829280" indent="0">
              <a:buNone/>
              <a:defRPr sz="2200"/>
            </a:lvl3pPr>
            <a:lvl4pPr marL="1243920" indent="0">
              <a:buNone/>
              <a:defRPr sz="1800"/>
            </a:lvl4pPr>
            <a:lvl5pPr marL="1658560" indent="0">
              <a:buNone/>
              <a:defRPr sz="1800"/>
            </a:lvl5pPr>
            <a:lvl6pPr marL="2073201" indent="0">
              <a:buNone/>
              <a:defRPr sz="1800"/>
            </a:lvl6pPr>
            <a:lvl7pPr marL="2487841" indent="0">
              <a:buNone/>
              <a:defRPr sz="1800"/>
            </a:lvl7pPr>
            <a:lvl8pPr marL="2902481" indent="0">
              <a:buNone/>
              <a:defRPr sz="1800"/>
            </a:lvl8pPr>
            <a:lvl9pPr marL="3317121" indent="0">
              <a:buNone/>
              <a:defRPr sz="1800"/>
            </a:lvl9pPr>
          </a:lstStyle>
          <a:p>
            <a:pPr lvl="0"/>
            <a:endParaRPr lang="en-US" noProof="0" dirty="0" smtClean="0"/>
          </a:p>
        </p:txBody>
      </p:sp>
      <p:sp>
        <p:nvSpPr>
          <p:cNvPr id="4" name="Text Placeholder 3"/>
          <p:cNvSpPr>
            <a:spLocks noGrp="1"/>
          </p:cNvSpPr>
          <p:nvPr>
            <p:ph type="body" sz="half" idx="2"/>
          </p:nvPr>
        </p:nvSpPr>
        <p:spPr>
          <a:xfrm>
            <a:off x="1792803" y="5367445"/>
            <a:ext cx="5486400" cy="805044"/>
          </a:xfrm>
        </p:spPr>
        <p:txBody>
          <a:bodyPr/>
          <a:lstStyle>
            <a:lvl1pPr marL="0" indent="0">
              <a:buNone/>
              <a:defRPr sz="1300"/>
            </a:lvl1pPr>
            <a:lvl2pPr marL="414640" indent="0">
              <a:buNone/>
              <a:defRPr sz="1100"/>
            </a:lvl2pPr>
            <a:lvl3pPr marL="829280" indent="0">
              <a:buNone/>
              <a:defRPr sz="900"/>
            </a:lvl3pPr>
            <a:lvl4pPr marL="1243920" indent="0">
              <a:buNone/>
              <a:defRPr sz="800"/>
            </a:lvl4pPr>
            <a:lvl5pPr marL="1658560" indent="0">
              <a:buNone/>
              <a:defRPr sz="800"/>
            </a:lvl5pPr>
            <a:lvl6pPr marL="2073201" indent="0">
              <a:buNone/>
              <a:defRPr sz="800"/>
            </a:lvl6pPr>
            <a:lvl7pPr marL="2487841" indent="0">
              <a:buNone/>
              <a:defRPr sz="800"/>
            </a:lvl7pPr>
            <a:lvl8pPr marL="2902481" indent="0">
              <a:buNone/>
              <a:defRPr sz="800"/>
            </a:lvl8pPr>
            <a:lvl9pPr marL="3317121" indent="0">
              <a:buNone/>
              <a:defRPr sz="8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dirty="0"/>
          </a:p>
        </p:txBody>
      </p:sp>
      <p:sp>
        <p:nvSpPr>
          <p:cNvPr id="6" name="Rectangle 4"/>
          <p:cNvSpPr>
            <a:spLocks noGrp="1" noChangeArrowheads="1"/>
          </p:cNvSpPr>
          <p:nvPr>
            <p:ph type="ftr" idx="11"/>
          </p:nvPr>
        </p:nvSpPr>
        <p:spPr>
          <a:ln/>
        </p:spPr>
        <p:txBody>
          <a:bodyPr/>
          <a:lstStyle>
            <a:lvl1pPr>
              <a:defRPr/>
            </a:lvl1pPr>
          </a:lstStyle>
          <a:p>
            <a:pPr>
              <a:defRPr/>
            </a:pPr>
            <a:endParaRPr lang="en-US" dirty="0"/>
          </a:p>
        </p:txBody>
      </p:sp>
      <p:sp>
        <p:nvSpPr>
          <p:cNvPr id="7" name="Rectangle 5"/>
          <p:cNvSpPr>
            <a:spLocks noGrp="1" noChangeArrowheads="1"/>
          </p:cNvSpPr>
          <p:nvPr>
            <p:ph type="sldNum" idx="12"/>
          </p:nvPr>
        </p:nvSpPr>
        <p:spPr>
          <a:ln/>
        </p:spPr>
        <p:txBody>
          <a:bodyPr/>
          <a:lstStyle>
            <a:lvl1pPr>
              <a:defRPr/>
            </a:lvl1pPr>
          </a:lstStyle>
          <a:p>
            <a:pPr>
              <a:defRPr/>
            </a:pPr>
            <a:fld id="{370EE057-3AA8-4482-BE64-9AFF0630F289}" type="slidenum">
              <a:rPr lang="en-US"/>
              <a:pPr>
                <a:defRPr/>
              </a:pPr>
              <a:t>‹#›</a:t>
            </a:fld>
            <a:endParaRPr lang="en-US" dirty="0"/>
          </a:p>
        </p:txBody>
      </p:sp>
    </p:spTree>
    <p:extLst>
      <p:ext uri="{BB962C8B-B14F-4D97-AF65-F5344CB8AC3E}">
        <p14:creationId xmlns:p14="http://schemas.microsoft.com/office/powerpoint/2010/main" val="567982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6481" y="273629"/>
            <a:ext cx="822672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456481" y="1604332"/>
            <a:ext cx="8226720" cy="4524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597"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456483" y="6247376"/>
            <a:ext cx="2128320" cy="47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656514" algn="l"/>
                <a:tab pos="1313025" algn="l"/>
                <a:tab pos="1969541" algn="l"/>
              </a:tabLst>
              <a:defRPr sz="1300">
                <a:solidFill>
                  <a:srgbClr val="000000"/>
                </a:solidFill>
                <a:latin typeface="Times New Roman" pitchFamily="18" charset="0"/>
                <a:ea typeface="+mn-ea"/>
                <a:cs typeface="Arial Unicode MS" charset="0"/>
              </a:defRPr>
            </a:lvl1pPr>
          </a:lstStyle>
          <a:p>
            <a:pPr defTabSz="414640" fontAlgn="base" hangingPunct="0">
              <a:spcBef>
                <a:spcPct val="0"/>
              </a:spcBef>
              <a:spcAft>
                <a:spcPct val="0"/>
              </a:spcAft>
              <a:buClr>
                <a:srgbClr val="000000"/>
              </a:buClr>
              <a:buSzPct val="100000"/>
              <a:buFont typeface="Times New Roman" pitchFamily="18" charset="0"/>
              <a:buNone/>
              <a:defRPr/>
            </a:pPr>
            <a:endParaRPr lang="en-US" dirty="0"/>
          </a:p>
        </p:txBody>
      </p:sp>
      <p:sp>
        <p:nvSpPr>
          <p:cNvPr id="1028" name="Rectangle 4"/>
          <p:cNvSpPr>
            <a:spLocks noGrp="1" noChangeArrowheads="1"/>
          </p:cNvSpPr>
          <p:nvPr>
            <p:ph type="ftr"/>
          </p:nvPr>
        </p:nvSpPr>
        <p:spPr bwMode="auto">
          <a:xfrm>
            <a:off x="3126240" y="6247376"/>
            <a:ext cx="2897280" cy="47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656514" algn="l"/>
                <a:tab pos="1313025" algn="l"/>
                <a:tab pos="1969541" algn="l"/>
                <a:tab pos="2626055" algn="l"/>
              </a:tabLst>
              <a:defRPr sz="1300">
                <a:solidFill>
                  <a:srgbClr val="000000"/>
                </a:solidFill>
                <a:latin typeface="Times New Roman" pitchFamily="18" charset="0"/>
                <a:ea typeface="+mn-ea"/>
                <a:cs typeface="Arial Unicode MS" charset="0"/>
              </a:defRPr>
            </a:lvl1pPr>
          </a:lstStyle>
          <a:p>
            <a:pPr defTabSz="414640" fontAlgn="base" hangingPunct="0">
              <a:spcBef>
                <a:spcPct val="0"/>
              </a:spcBef>
              <a:spcAft>
                <a:spcPct val="0"/>
              </a:spcAft>
              <a:buClr>
                <a:srgbClr val="000000"/>
              </a:buClr>
              <a:buSzPct val="100000"/>
              <a:buFont typeface="Times New Roman" pitchFamily="18" charset="0"/>
              <a:buNone/>
              <a:defRPr/>
            </a:pPr>
            <a:endParaRPr lang="en-US" dirty="0"/>
          </a:p>
        </p:txBody>
      </p:sp>
      <p:sp>
        <p:nvSpPr>
          <p:cNvPr id="1029" name="Rectangle 5"/>
          <p:cNvSpPr>
            <a:spLocks noGrp="1" noChangeArrowheads="1"/>
          </p:cNvSpPr>
          <p:nvPr>
            <p:ph type="sldNum"/>
          </p:nvPr>
        </p:nvSpPr>
        <p:spPr bwMode="auto">
          <a:xfrm>
            <a:off x="6554880" y="6247376"/>
            <a:ext cx="2128320" cy="47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656514" algn="l"/>
                <a:tab pos="1313025" algn="l"/>
                <a:tab pos="1969541" algn="l"/>
              </a:tabLst>
              <a:defRPr sz="1300">
                <a:solidFill>
                  <a:srgbClr val="000000"/>
                </a:solidFill>
                <a:latin typeface="Times New Roman" pitchFamily="18" charset="0"/>
                <a:ea typeface="+mn-ea"/>
                <a:cs typeface="Arial Unicode MS" charset="0"/>
              </a:defRPr>
            </a:lvl1pPr>
          </a:lstStyle>
          <a:p>
            <a:pPr defTabSz="414640" fontAlgn="base" hangingPunct="0">
              <a:spcBef>
                <a:spcPct val="0"/>
              </a:spcBef>
              <a:spcAft>
                <a:spcPct val="0"/>
              </a:spcAft>
              <a:buClr>
                <a:srgbClr val="000000"/>
              </a:buClr>
              <a:buSzPct val="100000"/>
              <a:buFont typeface="Times New Roman" pitchFamily="18" charset="0"/>
              <a:buNone/>
              <a:defRPr/>
            </a:pPr>
            <a:fld id="{B8A5904E-6672-49C8-840C-B93D812AA786}" type="slidenum">
              <a:rPr lang="en-US"/>
              <a:pPr defTabSz="414640" fontAlgn="base" hangingPunct="0">
                <a:spcBef>
                  <a:spcPct val="0"/>
                </a:spcBef>
                <a:spcAft>
                  <a:spcPct val="0"/>
                </a:spcAft>
                <a:buClr>
                  <a:srgbClr val="000000"/>
                </a:buClr>
                <a:buSzPct val="100000"/>
                <a:buFont typeface="Times New Roman" pitchFamily="18" charset="0"/>
                <a:buNone/>
                <a:defRPr/>
              </a:pPr>
              <a:t>‹#›</a:t>
            </a:fld>
            <a:endParaRPr lang="en-US" dirty="0"/>
          </a:p>
        </p:txBody>
      </p:sp>
    </p:spTree>
    <p:extLst>
      <p:ext uri="{BB962C8B-B14F-4D97-AF65-F5344CB8AC3E}">
        <p14:creationId xmlns:p14="http://schemas.microsoft.com/office/powerpoint/2010/main" val="2733924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14640"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mj-lt"/>
          <a:ea typeface="+mj-ea"/>
          <a:cs typeface="+mj-cs"/>
        </a:defRPr>
      </a:lvl1pPr>
      <a:lvl2pPr algn="ctr" defTabSz="414640"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SimSun" charset="-122"/>
        </a:defRPr>
      </a:lvl2pPr>
      <a:lvl3pPr algn="ctr" defTabSz="414640"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SimSun" charset="-122"/>
        </a:defRPr>
      </a:lvl3pPr>
      <a:lvl4pPr algn="ctr" defTabSz="414640"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SimSun" charset="-122"/>
        </a:defRPr>
      </a:lvl4pPr>
      <a:lvl5pPr algn="ctr" defTabSz="414640" rtl="0" eaLnBrk="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SimSun" charset="-122"/>
        </a:defRPr>
      </a:lvl5pPr>
      <a:lvl6pPr marL="2280522" indent="-207320" algn="ctr" defTabSz="414640" rtl="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SimSun" charset="-122"/>
        </a:defRPr>
      </a:lvl6pPr>
      <a:lvl7pPr marL="2695161" indent="-207320" algn="ctr" defTabSz="414640" rtl="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SimSun" charset="-122"/>
        </a:defRPr>
      </a:lvl7pPr>
      <a:lvl8pPr marL="3109802" indent="-207320" algn="ctr" defTabSz="414640" rtl="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SimSun" charset="-122"/>
        </a:defRPr>
      </a:lvl8pPr>
      <a:lvl9pPr marL="3524441" indent="-207320" algn="ctr" defTabSz="414640" rtl="0" fontAlgn="base" hangingPunct="0">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SimSun" charset="-122"/>
        </a:defRPr>
      </a:lvl9pPr>
    </p:titleStyle>
    <p:bodyStyle>
      <a:lvl1pPr marL="310981" indent="-310981" algn="l" defTabSz="414640" rtl="0" eaLnBrk="0" fontAlgn="base" hangingPunct="0">
        <a:lnSpc>
          <a:spcPct val="93000"/>
        </a:lnSpc>
        <a:spcBef>
          <a:spcPct val="0"/>
        </a:spcBef>
        <a:spcAft>
          <a:spcPts val="1293"/>
        </a:spcAft>
        <a:buClr>
          <a:srgbClr val="000000"/>
        </a:buClr>
        <a:buSzPct val="100000"/>
        <a:buFont typeface="Times New Roman" pitchFamily="18" charset="0"/>
        <a:defRPr sz="2900">
          <a:solidFill>
            <a:srgbClr val="000000"/>
          </a:solidFill>
          <a:latin typeface="+mn-lt"/>
          <a:ea typeface="+mn-ea"/>
          <a:cs typeface="+mn-cs"/>
        </a:defRPr>
      </a:lvl1pPr>
      <a:lvl2pPr marL="673790" indent="-259151" algn="l" defTabSz="414640" rtl="0" eaLnBrk="0" fontAlgn="base" hangingPunct="0">
        <a:lnSpc>
          <a:spcPct val="93000"/>
        </a:lnSpc>
        <a:spcBef>
          <a:spcPct val="0"/>
        </a:spcBef>
        <a:spcAft>
          <a:spcPts val="1032"/>
        </a:spcAft>
        <a:buClr>
          <a:srgbClr val="000000"/>
        </a:buClr>
        <a:buSzPct val="100000"/>
        <a:buFont typeface="Times New Roman" pitchFamily="18" charset="0"/>
        <a:defRPr sz="2500">
          <a:solidFill>
            <a:srgbClr val="000000"/>
          </a:solidFill>
          <a:latin typeface="+mn-lt"/>
          <a:ea typeface="+mn-ea"/>
        </a:defRPr>
      </a:lvl2pPr>
      <a:lvl3pPr marL="1036599" indent="-207320" algn="l" defTabSz="414640" rtl="0" eaLnBrk="0" fontAlgn="base" hangingPunct="0">
        <a:lnSpc>
          <a:spcPct val="93000"/>
        </a:lnSpc>
        <a:spcBef>
          <a:spcPct val="0"/>
        </a:spcBef>
        <a:spcAft>
          <a:spcPts val="771"/>
        </a:spcAft>
        <a:buClr>
          <a:srgbClr val="000000"/>
        </a:buClr>
        <a:buSzPct val="100000"/>
        <a:buFont typeface="Times New Roman" pitchFamily="18" charset="0"/>
        <a:defRPr sz="2200">
          <a:solidFill>
            <a:srgbClr val="000000"/>
          </a:solidFill>
          <a:latin typeface="+mn-lt"/>
          <a:ea typeface="+mn-ea"/>
        </a:defRPr>
      </a:lvl3pPr>
      <a:lvl4pPr marL="1451240" indent="-207320" algn="l" defTabSz="414640" rtl="0" eaLnBrk="0" fontAlgn="base" hangingPunct="0">
        <a:lnSpc>
          <a:spcPct val="93000"/>
        </a:lnSpc>
        <a:spcBef>
          <a:spcPct val="0"/>
        </a:spcBef>
        <a:spcAft>
          <a:spcPts val="522"/>
        </a:spcAft>
        <a:buClr>
          <a:srgbClr val="000000"/>
        </a:buClr>
        <a:buSzPct val="100000"/>
        <a:buFont typeface="Times New Roman" pitchFamily="18" charset="0"/>
        <a:defRPr sz="1800">
          <a:solidFill>
            <a:srgbClr val="000000"/>
          </a:solidFill>
          <a:latin typeface="+mn-lt"/>
          <a:ea typeface="+mn-ea"/>
        </a:defRPr>
      </a:lvl4pPr>
      <a:lvl5pPr marL="1865880" indent="-207320" algn="l" defTabSz="414640" rtl="0" eaLnBrk="0" fontAlgn="base" hangingPunct="0">
        <a:lnSpc>
          <a:spcPct val="93000"/>
        </a:lnSpc>
        <a:spcBef>
          <a:spcPct val="0"/>
        </a:spcBef>
        <a:spcAft>
          <a:spcPts val="261"/>
        </a:spcAft>
        <a:buClr>
          <a:srgbClr val="000000"/>
        </a:buClr>
        <a:buSzPct val="100000"/>
        <a:buFont typeface="Times New Roman" pitchFamily="18" charset="0"/>
        <a:defRPr sz="1800">
          <a:solidFill>
            <a:srgbClr val="000000"/>
          </a:solidFill>
          <a:latin typeface="+mn-lt"/>
          <a:ea typeface="+mn-ea"/>
        </a:defRPr>
      </a:lvl5pPr>
      <a:lvl6pPr marL="2280522" indent="-207320" algn="l" defTabSz="414640" rtl="0" fontAlgn="base" hangingPunct="0">
        <a:lnSpc>
          <a:spcPct val="93000"/>
        </a:lnSpc>
        <a:spcBef>
          <a:spcPct val="0"/>
        </a:spcBef>
        <a:spcAft>
          <a:spcPts val="261"/>
        </a:spcAft>
        <a:buClr>
          <a:srgbClr val="000000"/>
        </a:buClr>
        <a:buSzPct val="100000"/>
        <a:buFont typeface="Times New Roman" pitchFamily="18" charset="0"/>
        <a:defRPr sz="1800">
          <a:solidFill>
            <a:srgbClr val="000000"/>
          </a:solidFill>
          <a:latin typeface="+mn-lt"/>
          <a:ea typeface="+mn-ea"/>
        </a:defRPr>
      </a:lvl6pPr>
      <a:lvl7pPr marL="2695161" indent="-207320" algn="l" defTabSz="414640" rtl="0" fontAlgn="base" hangingPunct="0">
        <a:lnSpc>
          <a:spcPct val="93000"/>
        </a:lnSpc>
        <a:spcBef>
          <a:spcPct val="0"/>
        </a:spcBef>
        <a:spcAft>
          <a:spcPts val="261"/>
        </a:spcAft>
        <a:buClr>
          <a:srgbClr val="000000"/>
        </a:buClr>
        <a:buSzPct val="100000"/>
        <a:buFont typeface="Times New Roman" pitchFamily="18" charset="0"/>
        <a:defRPr sz="1800">
          <a:solidFill>
            <a:srgbClr val="000000"/>
          </a:solidFill>
          <a:latin typeface="+mn-lt"/>
          <a:ea typeface="+mn-ea"/>
        </a:defRPr>
      </a:lvl7pPr>
      <a:lvl8pPr marL="3109802" indent="-207320" algn="l" defTabSz="414640" rtl="0" fontAlgn="base" hangingPunct="0">
        <a:lnSpc>
          <a:spcPct val="93000"/>
        </a:lnSpc>
        <a:spcBef>
          <a:spcPct val="0"/>
        </a:spcBef>
        <a:spcAft>
          <a:spcPts val="261"/>
        </a:spcAft>
        <a:buClr>
          <a:srgbClr val="000000"/>
        </a:buClr>
        <a:buSzPct val="100000"/>
        <a:buFont typeface="Times New Roman" pitchFamily="18" charset="0"/>
        <a:defRPr sz="1800">
          <a:solidFill>
            <a:srgbClr val="000000"/>
          </a:solidFill>
          <a:latin typeface="+mn-lt"/>
          <a:ea typeface="+mn-ea"/>
        </a:defRPr>
      </a:lvl8pPr>
      <a:lvl9pPr marL="3524441" indent="-207320" algn="l" defTabSz="414640" rtl="0" fontAlgn="base" hangingPunct="0">
        <a:lnSpc>
          <a:spcPct val="93000"/>
        </a:lnSpc>
        <a:spcBef>
          <a:spcPct val="0"/>
        </a:spcBef>
        <a:spcAft>
          <a:spcPts val="261"/>
        </a:spcAft>
        <a:buClr>
          <a:srgbClr val="000000"/>
        </a:buClr>
        <a:buSzPct val="100000"/>
        <a:buFont typeface="Times New Roman" pitchFamily="18" charset="0"/>
        <a:defRPr sz="1800">
          <a:solidFill>
            <a:srgbClr val="000000"/>
          </a:solidFill>
          <a:latin typeface="+mn-lt"/>
          <a:ea typeface="+mn-ea"/>
        </a:defRPr>
      </a:lvl9pPr>
    </p:bodyStyle>
    <p:otherStyle>
      <a:defPPr>
        <a:defRPr lang="en-US"/>
      </a:defPPr>
      <a:lvl1pPr marL="0" algn="l" defTabSz="829280" rtl="0" eaLnBrk="1" latinLnBrk="0" hangingPunct="1">
        <a:defRPr sz="1600" kern="1200">
          <a:solidFill>
            <a:schemeClr val="tx1"/>
          </a:solidFill>
          <a:latin typeface="+mn-lt"/>
          <a:ea typeface="+mn-ea"/>
          <a:cs typeface="+mn-cs"/>
        </a:defRPr>
      </a:lvl1pPr>
      <a:lvl2pPr marL="414640" algn="l" defTabSz="829280" rtl="0" eaLnBrk="1" latinLnBrk="0" hangingPunct="1">
        <a:defRPr sz="1600" kern="1200">
          <a:solidFill>
            <a:schemeClr val="tx1"/>
          </a:solidFill>
          <a:latin typeface="+mn-lt"/>
          <a:ea typeface="+mn-ea"/>
          <a:cs typeface="+mn-cs"/>
        </a:defRPr>
      </a:lvl2pPr>
      <a:lvl3pPr marL="829280" algn="l" defTabSz="829280" rtl="0" eaLnBrk="1" latinLnBrk="0" hangingPunct="1">
        <a:defRPr sz="1600" kern="1200">
          <a:solidFill>
            <a:schemeClr val="tx1"/>
          </a:solidFill>
          <a:latin typeface="+mn-lt"/>
          <a:ea typeface="+mn-ea"/>
          <a:cs typeface="+mn-cs"/>
        </a:defRPr>
      </a:lvl3pPr>
      <a:lvl4pPr marL="1243920" algn="l" defTabSz="829280" rtl="0" eaLnBrk="1" latinLnBrk="0" hangingPunct="1">
        <a:defRPr sz="1600" kern="1200">
          <a:solidFill>
            <a:schemeClr val="tx1"/>
          </a:solidFill>
          <a:latin typeface="+mn-lt"/>
          <a:ea typeface="+mn-ea"/>
          <a:cs typeface="+mn-cs"/>
        </a:defRPr>
      </a:lvl4pPr>
      <a:lvl5pPr marL="1658560" algn="l" defTabSz="829280" rtl="0" eaLnBrk="1" latinLnBrk="0" hangingPunct="1">
        <a:defRPr sz="1600" kern="1200">
          <a:solidFill>
            <a:schemeClr val="tx1"/>
          </a:solidFill>
          <a:latin typeface="+mn-lt"/>
          <a:ea typeface="+mn-ea"/>
          <a:cs typeface="+mn-cs"/>
        </a:defRPr>
      </a:lvl5pPr>
      <a:lvl6pPr marL="2073201" algn="l" defTabSz="829280" rtl="0" eaLnBrk="1" latinLnBrk="0" hangingPunct="1">
        <a:defRPr sz="1600" kern="1200">
          <a:solidFill>
            <a:schemeClr val="tx1"/>
          </a:solidFill>
          <a:latin typeface="+mn-lt"/>
          <a:ea typeface="+mn-ea"/>
          <a:cs typeface="+mn-cs"/>
        </a:defRPr>
      </a:lvl6pPr>
      <a:lvl7pPr marL="2487841" algn="l" defTabSz="829280" rtl="0" eaLnBrk="1" latinLnBrk="0" hangingPunct="1">
        <a:defRPr sz="1600" kern="1200">
          <a:solidFill>
            <a:schemeClr val="tx1"/>
          </a:solidFill>
          <a:latin typeface="+mn-lt"/>
          <a:ea typeface="+mn-ea"/>
          <a:cs typeface="+mn-cs"/>
        </a:defRPr>
      </a:lvl7pPr>
      <a:lvl8pPr marL="2902481" algn="l" defTabSz="829280" rtl="0" eaLnBrk="1" latinLnBrk="0" hangingPunct="1">
        <a:defRPr sz="1600" kern="1200">
          <a:solidFill>
            <a:schemeClr val="tx1"/>
          </a:solidFill>
          <a:latin typeface="+mn-lt"/>
          <a:ea typeface="+mn-ea"/>
          <a:cs typeface="+mn-cs"/>
        </a:defRPr>
      </a:lvl8pPr>
      <a:lvl9pPr marL="3317121" algn="l" defTabSz="829280"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4F508C4-FAA4-4973-98E1-07569838D6E2}" type="datetimeFigureOut">
              <a:rPr lang="en-US" smtClean="0">
                <a:solidFill>
                  <a:prstClr val="black">
                    <a:tint val="75000"/>
                  </a:prstClr>
                </a:solidFill>
              </a:rPr>
              <a:pPr defTabSz="914400"/>
              <a:t>3/4/2015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1AD72D2-6786-4288-960A-C75919195CA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8410017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2.jpg"/><Relationship Id="rId7"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75566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40949" y="1240288"/>
            <a:ext cx="5494424" cy="1191725"/>
          </a:xfrm>
          <a:prstGeom prst="rect">
            <a:avLst/>
          </a:prstGeom>
          <a:noFill/>
        </p:spPr>
        <p:txBody>
          <a:bodyPr wrap="square" lIns="82918" tIns="41460" rIns="82918" bIns="41460" rtlCol="0">
            <a:spAutoFit/>
          </a:bodyPr>
          <a:lstStyle/>
          <a:p>
            <a:pPr defTabSz="414597" fontAlgn="base" hangingPunct="0">
              <a:spcBef>
                <a:spcPct val="0"/>
              </a:spcBef>
              <a:spcAft>
                <a:spcPts val="600"/>
              </a:spcAft>
              <a:buClr>
                <a:srgbClr val="000000"/>
              </a:buClr>
              <a:buSzPct val="100000"/>
            </a:pPr>
            <a:r>
              <a:rPr lang="en-US" dirty="0" smtClean="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rPr>
              <a:t>Two trucks were moving northbound in </a:t>
            </a:r>
            <a:r>
              <a:rPr lang="en-US" dirty="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rPr>
              <a:t>the 2nd lane of a five-lane interstate highway with a 55 mph speed limit. Conditions were daylight and dry. Lane one was an </a:t>
            </a:r>
            <a:r>
              <a:rPr lang="en-US" dirty="0" smtClean="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rPr>
              <a:t>exit-only </a:t>
            </a:r>
            <a:r>
              <a:rPr lang="en-US" dirty="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rPr>
              <a:t>off ramp.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7016" y="0"/>
            <a:ext cx="5486400" cy="822960"/>
          </a:xfrm>
          <a:prstGeom prst="rect">
            <a:avLst/>
          </a:prstGeom>
        </p:spPr>
      </p:pic>
      <p:sp>
        <p:nvSpPr>
          <p:cNvPr id="6" name="TextBox 5"/>
          <p:cNvSpPr txBox="1"/>
          <p:nvPr/>
        </p:nvSpPr>
        <p:spPr>
          <a:xfrm>
            <a:off x="3440949" y="1"/>
            <a:ext cx="3545663" cy="830997"/>
          </a:xfrm>
          <a:prstGeom prst="rect">
            <a:avLst/>
          </a:prstGeom>
          <a:noFill/>
        </p:spPr>
        <p:txBody>
          <a:bodyPr wrap="square" rtlCol="0">
            <a:spAutoFit/>
          </a:bodyPr>
          <a:lstStyle/>
          <a:p>
            <a:r>
              <a:rPr lang="en-US" sz="4800" dirty="0" smtClean="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Scenario:</a:t>
            </a:r>
            <a:endParaRPr lang="en-US" sz="48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
            <a:ext cx="3257550" cy="685799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661164" y="4634399"/>
            <a:ext cx="365759" cy="18288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335579" y="4581476"/>
            <a:ext cx="1647845" cy="29260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1335580" y="6711696"/>
            <a:ext cx="1647844" cy="292608"/>
          </a:xfrm>
          <a:prstGeom prst="rect">
            <a:avLst/>
          </a:prstGeom>
        </p:spPr>
      </p:pic>
      <p:sp>
        <p:nvSpPr>
          <p:cNvPr id="10" name="Line Callout 1 (Accent Bar) 9"/>
          <p:cNvSpPr/>
          <p:nvPr/>
        </p:nvSpPr>
        <p:spPr bwMode="auto">
          <a:xfrm>
            <a:off x="4215493" y="2941326"/>
            <a:ext cx="4389120" cy="1352719"/>
          </a:xfrm>
          <a:prstGeom prst="accentCallout1">
            <a:avLst>
              <a:gd name="adj1" fmla="val 18750"/>
              <a:gd name="adj2" fmla="val -8333"/>
              <a:gd name="adj3" fmla="val 140397"/>
              <a:gd name="adj4" fmla="val -46600"/>
            </a:avLst>
          </a:prstGeom>
          <a:solidFill>
            <a:srgbClr val="E0D1C2"/>
          </a:solidFill>
          <a:ln w="28575" cap="flat" cmpd="sng" algn="ctr">
            <a:solidFill>
              <a:schemeClr val="tx1"/>
            </a:solidFill>
            <a:prstDash val="solid"/>
            <a:round/>
            <a:headEnd type="none" w="med" len="med"/>
            <a:tailEnd type="none" w="med" len="med"/>
          </a:ln>
          <a:effectLst>
            <a:outerShdw blurRad="101600" dist="508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defTabSz="414597" fontAlgn="base" hangingPunct="0">
              <a:spcBef>
                <a:spcPct val="0"/>
              </a:spcBef>
              <a:spcAft>
                <a:spcPts val="600"/>
              </a:spcAft>
              <a:buClr>
                <a:srgbClr val="000000"/>
              </a:buClr>
              <a:buSzPct val="100000"/>
            </a:pPr>
            <a:r>
              <a:rPr lang="en-US" dirty="0" smtClean="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rPr>
              <a:t>Kenworth </a:t>
            </a:r>
            <a:r>
              <a:rPr lang="en-US" dirty="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rPr>
              <a:t>T600 tractor hauling a van semi-trailer loaded with 27,888 pounds of corrosive floor stripper in plastic bottles.</a:t>
            </a:r>
          </a:p>
        </p:txBody>
      </p:sp>
      <p:sp>
        <p:nvSpPr>
          <p:cNvPr id="11" name="Line Callout 1 (Accent Bar) 10"/>
          <p:cNvSpPr/>
          <p:nvPr/>
        </p:nvSpPr>
        <p:spPr bwMode="auto">
          <a:xfrm>
            <a:off x="4215493" y="4736970"/>
            <a:ext cx="4389120" cy="1500283"/>
          </a:xfrm>
          <a:prstGeom prst="accentCallout1">
            <a:avLst>
              <a:gd name="adj1" fmla="val 18750"/>
              <a:gd name="adj2" fmla="val -8333"/>
              <a:gd name="adj3" fmla="val 127979"/>
              <a:gd name="adj4" fmla="val -45939"/>
            </a:avLst>
          </a:prstGeom>
          <a:solidFill>
            <a:srgbClr val="E0D1C2"/>
          </a:solidFill>
          <a:ln w="28575" cap="flat" cmpd="sng" algn="ctr">
            <a:solidFill>
              <a:schemeClr val="tx1"/>
            </a:solidFill>
            <a:prstDash val="solid"/>
            <a:round/>
            <a:headEnd type="none" w="med" len="med"/>
            <a:tailEnd type="none" w="med" len="med"/>
          </a:ln>
          <a:effectLst>
            <a:outerShdw blurRad="101600" dist="508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defTabSz="414597" fontAlgn="base" hangingPunct="0">
              <a:spcBef>
                <a:spcPct val="0"/>
              </a:spcBef>
              <a:spcAft>
                <a:spcPts val="600"/>
              </a:spcAft>
              <a:buClr>
                <a:srgbClr val="000000"/>
              </a:buClr>
              <a:buSzPct val="100000"/>
            </a:pPr>
            <a:r>
              <a:rPr lang="en-US" dirty="0" smtClean="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rPr>
              <a:t>Kenworth </a:t>
            </a:r>
            <a:r>
              <a:rPr lang="en-US" dirty="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rPr>
              <a:t>T800 tractor hauling a </a:t>
            </a:r>
            <a:r>
              <a:rPr lang="en-US" dirty="0" smtClean="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rPr>
              <a:t>low boy </a:t>
            </a:r>
            <a:r>
              <a:rPr lang="en-US" dirty="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rPr>
              <a:t>three axle semi trailer. The trailer was loaded with a large “refrigeration house” that </a:t>
            </a:r>
            <a:r>
              <a:rPr lang="en-US" dirty="0" smtClean="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rPr>
              <a:t>weighed </a:t>
            </a:r>
            <a:r>
              <a:rPr lang="en-US" dirty="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rPr>
              <a:t>26,000 pounds.</a:t>
            </a:r>
          </a:p>
        </p:txBody>
      </p:sp>
    </p:spTree>
    <p:extLst>
      <p:ext uri="{BB962C8B-B14F-4D97-AF65-F5344CB8AC3E}">
        <p14:creationId xmlns:p14="http://schemas.microsoft.com/office/powerpoint/2010/main" val="212255125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40949" y="1240288"/>
            <a:ext cx="5462467" cy="5515986"/>
          </a:xfrm>
          <a:prstGeom prst="rect">
            <a:avLst/>
          </a:prstGeom>
          <a:noFill/>
        </p:spPr>
        <p:txBody>
          <a:bodyPr wrap="square" lIns="82918" tIns="41460" rIns="82918" bIns="41460" rtlCol="0">
            <a:spAutoFit/>
          </a:bodyPr>
          <a:lstStyle/>
          <a:p>
            <a:pPr defTabSz="414597" fontAlgn="base" hangingPunct="0">
              <a:spcBef>
                <a:spcPct val="0"/>
              </a:spcBef>
              <a:buClr>
                <a:srgbClr val="000000"/>
              </a:buClr>
              <a:buSzPct val="100000"/>
            </a:pPr>
            <a:r>
              <a:rPr lang="en-US" i="1" dirty="0" smtClean="0">
                <a:solidFill>
                  <a:srgbClr val="000000"/>
                </a:solidFill>
                <a:latin typeface="Open Sans Extrabold" panose="020B0906030804020204" pitchFamily="34" charset="0"/>
                <a:ea typeface="Open Sans Extrabold" panose="020B0906030804020204" pitchFamily="34" charset="0"/>
                <a:cs typeface="Open Sans Extrabold" panose="020B0906030804020204" pitchFamily="34" charset="0"/>
              </a:rPr>
              <a:t>Event 1:</a:t>
            </a:r>
          </a:p>
          <a:p>
            <a:pPr defTabSz="414597" fontAlgn="base" hangingPunct="0">
              <a:spcBef>
                <a:spcPct val="0"/>
              </a:spcBef>
              <a:spcAft>
                <a:spcPts val="1800"/>
              </a:spcAft>
              <a:buClr>
                <a:srgbClr val="000000"/>
              </a:buClr>
              <a:buSzPct val="100000"/>
            </a:pPr>
            <a:r>
              <a:rPr lang="en-US" dirty="0" smtClean="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rPr>
              <a:t>Car cuts across lane in front of truck and continues down exit ramp.</a:t>
            </a:r>
            <a:endParaRPr lang="en-US" i="1" dirty="0">
              <a:solidFill>
                <a:srgbClr val="000000"/>
              </a:solidFill>
              <a:latin typeface="Open Sans Extrabold" panose="020B0906030804020204" pitchFamily="34" charset="0"/>
              <a:ea typeface="Open Sans Extrabold" panose="020B0906030804020204" pitchFamily="34" charset="0"/>
              <a:cs typeface="Open Sans Extrabold" panose="020B0906030804020204" pitchFamily="34" charset="0"/>
            </a:endParaRPr>
          </a:p>
          <a:p>
            <a:pPr defTabSz="414597" fontAlgn="base" hangingPunct="0">
              <a:spcBef>
                <a:spcPct val="0"/>
              </a:spcBef>
              <a:spcAft>
                <a:spcPts val="1800"/>
              </a:spcAft>
              <a:buClr>
                <a:srgbClr val="000000"/>
              </a:buClr>
              <a:buSzPct val="100000"/>
            </a:pPr>
            <a:r>
              <a:rPr lang="en-US" dirty="0" smtClean="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rPr>
              <a:t>Truck in front brakes heavily and avoids colliding with the car</a:t>
            </a:r>
            <a:endParaRPr lang="en-US" dirty="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defTabSz="414597" fontAlgn="base" hangingPunct="0">
              <a:spcBef>
                <a:spcPct val="0"/>
              </a:spcBef>
              <a:buClr>
                <a:srgbClr val="000000"/>
              </a:buClr>
              <a:buSzPct val="100000"/>
            </a:pPr>
            <a:r>
              <a:rPr lang="en-US" i="1" dirty="0">
                <a:solidFill>
                  <a:srgbClr val="000000"/>
                </a:solidFill>
                <a:latin typeface="Open Sans Extrabold" panose="020B0906030804020204" pitchFamily="34" charset="0"/>
                <a:ea typeface="Open Sans Extrabold" panose="020B0906030804020204" pitchFamily="34" charset="0"/>
                <a:cs typeface="Open Sans Extrabold" panose="020B0906030804020204" pitchFamily="34" charset="0"/>
              </a:rPr>
              <a:t>Event </a:t>
            </a:r>
            <a:r>
              <a:rPr lang="en-US" i="1" dirty="0" smtClean="0">
                <a:solidFill>
                  <a:srgbClr val="000000"/>
                </a:solidFill>
                <a:latin typeface="Open Sans Extrabold" panose="020B0906030804020204" pitchFamily="34" charset="0"/>
                <a:ea typeface="Open Sans Extrabold" panose="020B0906030804020204" pitchFamily="34" charset="0"/>
                <a:cs typeface="Open Sans Extrabold" panose="020B0906030804020204" pitchFamily="34" charset="0"/>
              </a:rPr>
              <a:t>2:</a:t>
            </a:r>
            <a:endParaRPr lang="en-US" i="1" dirty="0">
              <a:solidFill>
                <a:srgbClr val="000000"/>
              </a:solidFill>
              <a:latin typeface="Open Sans Extrabold" panose="020B0906030804020204" pitchFamily="34" charset="0"/>
              <a:ea typeface="Open Sans Extrabold" panose="020B0906030804020204" pitchFamily="34" charset="0"/>
              <a:cs typeface="Open Sans Extrabold" panose="020B0906030804020204" pitchFamily="34" charset="0"/>
            </a:endParaRPr>
          </a:p>
          <a:p>
            <a:pPr defTabSz="414597" fontAlgn="base" hangingPunct="0">
              <a:spcBef>
                <a:spcPct val="0"/>
              </a:spcBef>
              <a:spcAft>
                <a:spcPts val="1800"/>
              </a:spcAft>
              <a:buClr>
                <a:srgbClr val="000000"/>
              </a:buClr>
              <a:buSzPct val="100000"/>
            </a:pPr>
            <a:r>
              <a:rPr lang="en-US" dirty="0" smtClean="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rPr>
              <a:t>Second truck brakes, swerves left but collides with left rear corner of trailer ahead. Truck continues to the left and stops on the inside shoulder against the barrier.</a:t>
            </a:r>
          </a:p>
          <a:p>
            <a:pPr defTabSz="414597" fontAlgn="base" hangingPunct="0">
              <a:spcBef>
                <a:spcPct val="0"/>
              </a:spcBef>
              <a:spcAft>
                <a:spcPts val="1800"/>
              </a:spcAft>
              <a:buClr>
                <a:srgbClr val="000000"/>
              </a:buClr>
              <a:buSzPct val="100000"/>
            </a:pPr>
            <a:r>
              <a:rPr lang="en-US" dirty="0" smtClean="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rPr>
              <a:t>During this event the cab is torn loose and comes to a stop behind the truck on the shoulder and against the barrier.</a:t>
            </a:r>
          </a:p>
          <a:p>
            <a:pPr defTabSz="414597" fontAlgn="base" hangingPunct="0">
              <a:spcBef>
                <a:spcPct val="0"/>
              </a:spcBef>
              <a:buClr>
                <a:srgbClr val="000000"/>
              </a:buClr>
              <a:buSzPct val="100000"/>
            </a:pPr>
            <a:r>
              <a:rPr lang="en-US" i="1" dirty="0">
                <a:solidFill>
                  <a:srgbClr val="000000"/>
                </a:solidFill>
                <a:latin typeface="Open Sans Extrabold" panose="020B0906030804020204" pitchFamily="34" charset="0"/>
                <a:ea typeface="Open Sans Extrabold" panose="020B0906030804020204" pitchFamily="34" charset="0"/>
                <a:cs typeface="Open Sans Extrabold" panose="020B0906030804020204" pitchFamily="34" charset="0"/>
              </a:rPr>
              <a:t>Event 3</a:t>
            </a:r>
            <a:r>
              <a:rPr lang="en-US" i="1" dirty="0" smtClean="0">
                <a:solidFill>
                  <a:srgbClr val="000000"/>
                </a:solidFill>
                <a:latin typeface="Open Sans Extrabold" panose="020B0906030804020204" pitchFamily="34" charset="0"/>
                <a:ea typeface="Open Sans Extrabold" panose="020B0906030804020204" pitchFamily="34" charset="0"/>
                <a:cs typeface="Open Sans Extrabold" panose="020B0906030804020204" pitchFamily="34" charset="0"/>
              </a:rPr>
              <a:t>:</a:t>
            </a:r>
            <a:endParaRPr lang="en-US" i="1" dirty="0">
              <a:solidFill>
                <a:srgbClr val="000000"/>
              </a:solidFill>
              <a:latin typeface="Open Sans Extrabold" panose="020B0906030804020204" pitchFamily="34" charset="0"/>
              <a:ea typeface="Open Sans Extrabold" panose="020B0906030804020204" pitchFamily="34" charset="0"/>
              <a:cs typeface="Open Sans Extrabold" panose="020B0906030804020204" pitchFamily="34" charset="0"/>
            </a:endParaRPr>
          </a:p>
          <a:p>
            <a:pPr defTabSz="414597" fontAlgn="base" hangingPunct="0">
              <a:spcBef>
                <a:spcPct val="0"/>
              </a:spcBef>
              <a:spcAft>
                <a:spcPts val="600"/>
              </a:spcAft>
              <a:buClr>
                <a:srgbClr val="000000"/>
              </a:buClr>
              <a:buSzPct val="100000"/>
            </a:pPr>
            <a:r>
              <a:rPr lang="en-US" dirty="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rPr>
              <a:t>Truck </a:t>
            </a:r>
            <a:r>
              <a:rPr lang="en-US" dirty="0" smtClean="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rPr>
              <a:t>continues to park on shoulder</a:t>
            </a:r>
            <a:endParaRPr lang="en-US" dirty="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defTabSz="414597" fontAlgn="base" hangingPunct="0">
              <a:spcBef>
                <a:spcPct val="0"/>
              </a:spcBef>
              <a:spcAft>
                <a:spcPts val="600"/>
              </a:spcAft>
              <a:buClr>
                <a:srgbClr val="000000"/>
              </a:buClr>
              <a:buSzPct val="100000"/>
            </a:pPr>
            <a:endParaRPr lang="en-US" dirty="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7016" y="0"/>
            <a:ext cx="5486400" cy="822960"/>
          </a:xfrm>
          <a:prstGeom prst="rect">
            <a:avLst/>
          </a:prstGeom>
        </p:spPr>
      </p:pic>
      <p:sp>
        <p:nvSpPr>
          <p:cNvPr id="6" name="TextBox 5"/>
          <p:cNvSpPr txBox="1"/>
          <p:nvPr/>
        </p:nvSpPr>
        <p:spPr>
          <a:xfrm>
            <a:off x="3440949" y="1"/>
            <a:ext cx="3545663" cy="830997"/>
          </a:xfrm>
          <a:prstGeom prst="rect">
            <a:avLst/>
          </a:prstGeom>
          <a:noFill/>
        </p:spPr>
        <p:txBody>
          <a:bodyPr wrap="square" rtlCol="0">
            <a:spAutoFit/>
          </a:bodyPr>
          <a:lstStyle/>
          <a:p>
            <a:r>
              <a:rPr lang="en-US" sz="4800" dirty="0" smtClean="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Scenario:</a:t>
            </a:r>
            <a:endParaRPr lang="en-US" sz="480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
            <a:ext cx="3257549" cy="685799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661164" y="4634399"/>
            <a:ext cx="365759" cy="182880"/>
          </a:xfrm>
          <a:prstGeom prst="rect">
            <a:avLst/>
          </a:prstGeom>
        </p:spPr>
      </p:pic>
      <p:sp>
        <p:nvSpPr>
          <p:cNvPr id="12" name="Oval 11"/>
          <p:cNvSpPr/>
          <p:nvPr/>
        </p:nvSpPr>
        <p:spPr bwMode="auto">
          <a:xfrm>
            <a:off x="2024584" y="5476874"/>
            <a:ext cx="281222" cy="166688"/>
          </a:xfrm>
          <a:prstGeom prst="ellipse">
            <a:avLst/>
          </a:prstGeom>
          <a:gradFill flip="none" rotWithShape="1">
            <a:gsLst>
              <a:gs pos="0">
                <a:srgbClr val="C00000"/>
              </a:gs>
              <a:gs pos="100000">
                <a:srgbClr val="F9B9A5"/>
              </a:gs>
            </a:gsLst>
            <a:path path="circle">
              <a:fillToRect l="50000" t="50000" r="50000" b="50000"/>
            </a:path>
            <a:tileRect/>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n-US" sz="1800" b="0" i="0" u="none" strike="noStrike" cap="none" normalizeH="0" baseline="0" smtClean="0">
              <a:ln>
                <a:noFill/>
              </a:ln>
              <a:effectLst/>
              <a:latin typeface="Arial"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335579" y="4581476"/>
            <a:ext cx="1647845" cy="29260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1346967" y="6697180"/>
            <a:ext cx="1647844" cy="292608"/>
          </a:xfrm>
          <a:prstGeom prst="rect">
            <a:avLst/>
          </a:prstGeom>
        </p:spPr>
      </p:pic>
      <p:sp>
        <p:nvSpPr>
          <p:cNvPr id="13" name="Line Callout 1 12"/>
          <p:cNvSpPr/>
          <p:nvPr/>
        </p:nvSpPr>
        <p:spPr bwMode="auto">
          <a:xfrm>
            <a:off x="152400" y="3517682"/>
            <a:ext cx="1124858" cy="676947"/>
          </a:xfrm>
          <a:prstGeom prst="borderCallout1">
            <a:avLst>
              <a:gd name="adj1" fmla="val -5417"/>
              <a:gd name="adj2" fmla="val 49682"/>
              <a:gd name="adj3" fmla="val -100309"/>
              <a:gd name="adj4" fmla="val 63853"/>
            </a:avLst>
          </a:prstGeom>
          <a:solidFill>
            <a:srgbClr val="E0D1C2"/>
          </a:solidFill>
          <a:ln w="19050" cap="flat" cmpd="sng" algn="ctr">
            <a:solidFill>
              <a:schemeClr val="tx1"/>
            </a:solidFill>
            <a:prstDash val="solid"/>
            <a:round/>
            <a:headEnd type="none" w="med" len="med"/>
            <a:tailEnd type="none" w="med" len="med"/>
          </a:ln>
          <a:effectLst/>
          <a:extLst/>
        </p:spPr>
        <p:txBody>
          <a:bodyPr vert="horz" wrap="square" lIns="91440" tIns="91440" rIns="91440" bIns="91440" numCol="1" rtlCol="0" anchor="t" anchorCtr="0" compatLnSpc="1">
            <a:prstTxWarp prst="textNoShape">
              <a:avLst/>
            </a:prstTxWarp>
          </a:bodyPr>
          <a:lstStyle/>
          <a:p>
            <a:pPr marL="0" marR="0" indent="0" algn="ctr"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pPr>
            <a:r>
              <a:rPr kumimoji="0" lang="en-US" sz="1200" b="0" i="0" u="none" strike="noStrike" cap="none" normalizeH="0" baseline="0" dirty="0" smtClean="0">
                <a:ln>
                  <a:noFill/>
                </a:ln>
                <a:effectLst/>
                <a:latin typeface="Open Sans Semibold" panose="020B0706030804020204" pitchFamily="34" charset="0"/>
                <a:ea typeface="Open Sans Semibold" panose="020B0706030804020204" pitchFamily="34" charset="0"/>
                <a:cs typeface="Open Sans Semibold" panose="020B0706030804020204" pitchFamily="34" charset="0"/>
              </a:rPr>
              <a:t>Detached</a:t>
            </a:r>
            <a:r>
              <a:rPr kumimoji="0" lang="en-US" sz="1200" b="0" i="0" u="none" strike="noStrike" cap="none" normalizeH="0" dirty="0" smtClean="0">
                <a:ln>
                  <a:noFill/>
                </a:ln>
                <a:effectLst/>
                <a:latin typeface="Open Sans Semibold" panose="020B0706030804020204" pitchFamily="34" charset="0"/>
                <a:ea typeface="Open Sans Semibold" panose="020B0706030804020204" pitchFamily="34" charset="0"/>
                <a:cs typeface="Open Sans Semibold" panose="020B0706030804020204" pitchFamily="34" charset="0"/>
              </a:rPr>
              <a:t> cab comes to rest here.</a:t>
            </a:r>
            <a:endParaRPr kumimoji="0" lang="en-US" sz="1200" b="0" i="0" u="none" strike="noStrike" cap="none" normalizeH="0" baseline="0" dirty="0" smtClean="0">
              <a:ln>
                <a:noFill/>
              </a:ln>
              <a:effectLst/>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41259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nodeType="clickEffect">
                                  <p:stCondLst>
                                    <p:cond delay="0"/>
                                  </p:stCondLst>
                                  <p:childTnLst>
                                    <p:animMotion origin="layout" path="M -2.5E-6 -3.69942E-6 L -0.00156 -0.08786 C 0.00486 -0.13872 0.04931 -0.24855 0.07153 -0.29942 L 0.10799 -0.46844 " pathEditMode="relative" rAng="0" ptsTypes="FfFF">
                                      <p:cBhvr>
                                        <p:cTn id="6" dur="2000" fill="hold"/>
                                        <p:tgtEl>
                                          <p:spTgt spid="7"/>
                                        </p:tgtEl>
                                        <p:attrNameLst>
                                          <p:attrName>ppt_x</p:attrName>
                                          <p:attrName>ppt_y</p:attrName>
                                        </p:attrNameLst>
                                      </p:cBhvr>
                                      <p:rCtr x="5313" y="-23422"/>
                                    </p:animMotion>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0" presetClass="path" presetSubtype="0" accel="25000" decel="50000" fill="hold" nodeType="clickEffect">
                                  <p:stCondLst>
                                    <p:cond delay="0"/>
                                  </p:stCondLst>
                                  <p:childTnLst>
                                    <p:animMotion origin="layout" path="M 0.00069 -0.04555 L -0.03577 -0.24625 C -0.05261 -0.31538 -0.11615 -0.55422 -0.12778 -0.59931 C -0.14341 -0.66798 -0.12934 -0.6585 -0.12934 -0.65827 L -0.13577 -0.81064 " pathEditMode="relative" rAng="0" ptsTypes="FfaFF">
                                      <p:cBhvr>
                                        <p:cTn id="20" dur="2000" fill="hold"/>
                                        <p:tgtEl>
                                          <p:spTgt spid="9"/>
                                        </p:tgtEl>
                                        <p:attrNameLst>
                                          <p:attrName>ppt_x</p:attrName>
                                          <p:attrName>ppt_y</p:attrName>
                                        </p:attrNameLst>
                                      </p:cBhvr>
                                      <p:rCtr x="-7205" y="-38266"/>
                                    </p:animMotion>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56" presetClass="path" presetSubtype="0" accel="50000" decel="50000" fill="hold" nodeType="clickEffect">
                                  <p:stCondLst>
                                    <p:cond delay="0"/>
                                  </p:stCondLst>
                                  <p:childTnLst>
                                    <p:animMotion origin="layout" path="M -1.11111E-6 -4.91329E-6 L 0.03403 -0.55237 " pathEditMode="relative" rAng="0" ptsTypes="AA">
                                      <p:cBhvr>
                                        <p:cTn id="37" dur="2000" fill="hold"/>
                                        <p:tgtEl>
                                          <p:spTgt spid="8"/>
                                        </p:tgtEl>
                                        <p:attrNameLst>
                                          <p:attrName>ppt_x</p:attrName>
                                          <p:attrName>ppt_y</p:attrName>
                                        </p:attrNameLst>
                                      </p:cBhvr>
                                      <p:rCtr x="1701" y="-27630"/>
                                    </p:animMotion>
                                  </p:childTnLst>
                                </p:cTn>
                              </p:par>
                              <p:par>
                                <p:cTn id="38" presetID="1" presetClass="exit" presetSubtype="0" fill="hold" grpId="1" nodeType="withEffect">
                                  <p:stCondLst>
                                    <p:cond delay="0"/>
                                  </p:stCondLst>
                                  <p:childTnLst>
                                    <p:set>
                                      <p:cBhvr>
                                        <p:cTn id="39" dur="1" fill="hold">
                                          <p:stCondLst>
                                            <p:cond delay="0"/>
                                          </p:stCondLst>
                                        </p:cTn>
                                        <p:tgtEl>
                                          <p:spTgt spid="12"/>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
                                            <p:txEl>
                                              <p:pRg st="6" end="6"/>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9489" t="2746" r="17619" b="8995"/>
          <a:stretch/>
        </p:blipFill>
        <p:spPr>
          <a:xfrm>
            <a:off x="4475994" y="2436686"/>
            <a:ext cx="4389120" cy="398588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7016" y="0"/>
            <a:ext cx="5486400" cy="822960"/>
          </a:xfrm>
          <a:prstGeom prst="rect">
            <a:avLst/>
          </a:prstGeom>
        </p:spPr>
      </p:pic>
      <p:sp>
        <p:nvSpPr>
          <p:cNvPr id="6" name="TextBox 5"/>
          <p:cNvSpPr txBox="1"/>
          <p:nvPr/>
        </p:nvSpPr>
        <p:spPr>
          <a:xfrm>
            <a:off x="3440949" y="1"/>
            <a:ext cx="3545663" cy="830997"/>
          </a:xfrm>
          <a:prstGeom prst="rect">
            <a:avLst/>
          </a:prstGeom>
          <a:noFill/>
        </p:spPr>
        <p:txBody>
          <a:bodyPr wrap="square" rtlCol="0">
            <a:spAutoFit/>
          </a:bodyPr>
          <a:lstStyle/>
          <a:p>
            <a:r>
              <a:rPr lang="en-US" sz="4800" dirty="0" smtClean="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Outcome:</a:t>
            </a:r>
            <a:endParaRPr lang="en-US" sz="480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
            <a:ext cx="3257549" cy="685799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639573" y="793353"/>
            <a:ext cx="1647845" cy="29260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101865" y="1127174"/>
            <a:ext cx="1647844" cy="292608"/>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045" y="765777"/>
            <a:ext cx="4846320" cy="2830200"/>
          </a:xfrm>
          <a:prstGeom prst="rect">
            <a:avLst/>
          </a:prstGeom>
          <a:effectLst>
            <a:outerShdw blurRad="101600" dist="50800" dir="2700000" algn="tl" rotWithShape="0">
              <a:prstClr val="black">
                <a:alpha val="40000"/>
              </a:prstClr>
            </a:outerShdw>
          </a:effectLst>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7701" y="3207658"/>
            <a:ext cx="3679982" cy="3417444"/>
          </a:xfrm>
          <a:prstGeom prst="rect">
            <a:avLst/>
          </a:prstGeom>
          <a:ln w="19050">
            <a:solidFill>
              <a:schemeClr val="tx1"/>
            </a:solidFill>
          </a:ln>
          <a:effectLst>
            <a:outerShdw blurRad="203200" dist="254000" dir="2700000" algn="tl" rotWithShape="0">
              <a:prstClr val="black">
                <a:alpha val="40000"/>
              </a:prstClr>
            </a:outerShdw>
          </a:effectLst>
        </p:spPr>
      </p:pic>
    </p:spTree>
    <p:extLst>
      <p:ext uri="{BB962C8B-B14F-4D97-AF65-F5344CB8AC3E}">
        <p14:creationId xmlns:p14="http://schemas.microsoft.com/office/powerpoint/2010/main" val="426616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7016" y="0"/>
            <a:ext cx="5486400" cy="822960"/>
          </a:xfrm>
          <a:prstGeom prst="rect">
            <a:avLst/>
          </a:prstGeom>
        </p:spPr>
      </p:pic>
      <p:sp>
        <p:nvSpPr>
          <p:cNvPr id="6" name="TextBox 5"/>
          <p:cNvSpPr txBox="1"/>
          <p:nvPr/>
        </p:nvSpPr>
        <p:spPr>
          <a:xfrm>
            <a:off x="3440949" y="1"/>
            <a:ext cx="3545663" cy="830997"/>
          </a:xfrm>
          <a:prstGeom prst="rect">
            <a:avLst/>
          </a:prstGeom>
          <a:noFill/>
        </p:spPr>
        <p:txBody>
          <a:bodyPr wrap="square" rtlCol="0">
            <a:spAutoFit/>
          </a:bodyPr>
          <a:lstStyle/>
          <a:p>
            <a:r>
              <a:rPr lang="en-US" sz="4800" dirty="0" smtClean="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Outcome:</a:t>
            </a:r>
            <a:endParaRPr lang="en-US" sz="480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
            <a:ext cx="3257549" cy="685799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639573" y="793353"/>
            <a:ext cx="1647845" cy="292608"/>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01865" y="1127174"/>
            <a:ext cx="1647844" cy="292608"/>
          </a:xfrm>
          <a:prstGeom prst="rect">
            <a:avLst/>
          </a:prstGeom>
        </p:spPr>
      </p:pic>
      <p:sp>
        <p:nvSpPr>
          <p:cNvPr id="16" name="Round Diagonal Corner Rectangle 15"/>
          <p:cNvSpPr/>
          <p:nvPr/>
        </p:nvSpPr>
        <p:spPr bwMode="auto">
          <a:xfrm>
            <a:off x="457200" y="1005840"/>
            <a:ext cx="8229600" cy="5577840"/>
          </a:xfrm>
          <a:prstGeom prst="round2DiagRect">
            <a:avLst/>
          </a:prstGeom>
          <a:solidFill>
            <a:schemeClr val="bg1">
              <a:lumMod val="85000"/>
              <a:alpha val="75000"/>
            </a:schemeClr>
          </a:solidFill>
          <a:ln w="9525" cap="flat" cmpd="sng" algn="ctr">
            <a:solidFill>
              <a:schemeClr val="tx1"/>
            </a:solidFill>
            <a:prstDash val="solid"/>
            <a:round/>
            <a:headEnd type="none" w="med" len="med"/>
            <a:tailEnd type="none" w="med" len="med"/>
          </a:ln>
          <a:effectLst>
            <a:innerShdw blurRad="63500" dist="50800" dir="13500000">
              <a:prstClr val="black">
                <a:alpha val="50000"/>
              </a:prstClr>
            </a:innerShdw>
          </a:effectLst>
          <a:extLst/>
        </p:spPr>
        <p:txBody>
          <a:bodyPr vert="horz" wrap="square" lIns="91440" tIns="91440" rIns="91440" bIns="91440" numCol="1" rtlCol="0" anchor="t" anchorCtr="0" compatLnSpc="1">
            <a:prstTxWarp prst="textNoShape">
              <a:avLst/>
            </a:prstTxWarp>
          </a:bodyPr>
          <a:lstStyle/>
          <a:p>
            <a:pPr defTabSz="414597" fontAlgn="base" hangingPunct="0">
              <a:lnSpc>
                <a:spcPct val="93000"/>
              </a:lnSpc>
              <a:spcBef>
                <a:spcPct val="0"/>
              </a:spcBef>
              <a:spcAft>
                <a:spcPct val="0"/>
              </a:spcAft>
              <a:buClr>
                <a:srgbClr val="000000"/>
              </a:buClr>
              <a:buSzPct val="100000"/>
            </a:pPr>
            <a:r>
              <a:rPr lang="en-US" sz="2400" dirty="0" smtClean="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rPr>
              <a:t>Amazingly </a:t>
            </a:r>
            <a:r>
              <a:rPr lang="en-US" sz="2400" dirty="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rPr>
              <a:t>the driver of the flatbed was released after treatment at a local hospital emergency room. A post-crash truck inspection discovered no violations, but the driver was issued citations and found at fault in the crash.</a:t>
            </a:r>
          </a:p>
          <a:p>
            <a:pPr defTabSz="414597" fontAlgn="base" hangingPunct="0">
              <a:lnSpc>
                <a:spcPct val="93000"/>
              </a:lnSpc>
              <a:spcBef>
                <a:spcPct val="0"/>
              </a:spcBef>
              <a:spcAft>
                <a:spcPct val="0"/>
              </a:spcAft>
              <a:buClr>
                <a:srgbClr val="000000"/>
              </a:buClr>
              <a:buSzPct val="100000"/>
            </a:pPr>
            <a:endParaRPr lang="en-US" sz="2400" dirty="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defTabSz="414597" fontAlgn="base" hangingPunct="0">
              <a:lnSpc>
                <a:spcPct val="93000"/>
              </a:lnSpc>
              <a:spcBef>
                <a:spcPct val="0"/>
              </a:spcBef>
              <a:spcAft>
                <a:spcPct val="0"/>
              </a:spcAft>
              <a:buClr>
                <a:srgbClr val="000000"/>
              </a:buClr>
              <a:buSzPct val="100000"/>
            </a:pPr>
            <a:r>
              <a:rPr lang="en-US" sz="2400" dirty="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rPr>
              <a:t>The driver of the other truck was uninjured and received no treatment. A Level 1 inspection found only crash related violations and the driver wasn't issued a citation for the crash.</a:t>
            </a:r>
          </a:p>
          <a:p>
            <a:pPr defTabSz="414597" fontAlgn="base" hangingPunct="0">
              <a:lnSpc>
                <a:spcPct val="93000"/>
              </a:lnSpc>
              <a:spcBef>
                <a:spcPct val="0"/>
              </a:spcBef>
              <a:spcAft>
                <a:spcPct val="0"/>
              </a:spcAft>
              <a:buClr>
                <a:srgbClr val="000000"/>
              </a:buClr>
              <a:buSzPct val="100000"/>
            </a:pPr>
            <a:endParaRPr lang="en-US" sz="2400" dirty="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defTabSz="414597" fontAlgn="base" hangingPunct="0">
              <a:lnSpc>
                <a:spcPct val="93000"/>
              </a:lnSpc>
              <a:spcBef>
                <a:spcPct val="0"/>
              </a:spcBef>
              <a:spcAft>
                <a:spcPct val="0"/>
              </a:spcAft>
              <a:buClr>
                <a:srgbClr val="000000"/>
              </a:buClr>
              <a:buSzPct val="100000"/>
            </a:pPr>
            <a:r>
              <a:rPr lang="en-US" sz="2400" dirty="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rPr>
              <a:t>Two witnesses verified that a car cut in front of the first truck near the interchange forcing it to slow abruptly</a:t>
            </a:r>
            <a:r>
              <a:rPr lang="en-US" sz="2400" dirty="0" smtClean="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rPr>
              <a:t>. The car was never identified. </a:t>
            </a:r>
            <a:endParaRPr lang="en-US" sz="2400" dirty="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343861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4" end="4"/>
                                            </p:txEl>
                                          </p:spTgt>
                                        </p:tgtEl>
                                        <p:attrNameLst>
                                          <p:attrName>style.visibility</p:attrName>
                                        </p:attrNameLst>
                                      </p:cBhvr>
                                      <p:to>
                                        <p:strVal val="visible"/>
                                      </p:to>
                                    </p:set>
                                    <p:animEffect transition="in" filter="fade">
                                      <p:cBhvr>
                                        <p:cTn id="12"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7016" y="0"/>
            <a:ext cx="5486400" cy="822960"/>
          </a:xfrm>
          <a:prstGeom prst="rect">
            <a:avLst/>
          </a:prstGeom>
        </p:spPr>
      </p:pic>
      <p:sp>
        <p:nvSpPr>
          <p:cNvPr id="6" name="TextBox 5"/>
          <p:cNvSpPr txBox="1"/>
          <p:nvPr/>
        </p:nvSpPr>
        <p:spPr>
          <a:xfrm>
            <a:off x="3440949" y="1"/>
            <a:ext cx="3545663" cy="830997"/>
          </a:xfrm>
          <a:prstGeom prst="rect">
            <a:avLst/>
          </a:prstGeom>
          <a:noFill/>
        </p:spPr>
        <p:txBody>
          <a:bodyPr wrap="square" rtlCol="0">
            <a:spAutoFit/>
          </a:bodyPr>
          <a:lstStyle/>
          <a:p>
            <a:r>
              <a:rPr lang="en-US" sz="4800" dirty="0" smtClean="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Analysis:</a:t>
            </a:r>
            <a:endParaRPr lang="en-US" sz="480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
            <a:ext cx="3257549" cy="6857999"/>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639573" y="793353"/>
            <a:ext cx="1647845" cy="292608"/>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01865" y="1127174"/>
            <a:ext cx="1647844" cy="292608"/>
          </a:xfrm>
          <a:prstGeom prst="rect">
            <a:avLst/>
          </a:prstGeom>
        </p:spPr>
      </p:pic>
      <p:sp>
        <p:nvSpPr>
          <p:cNvPr id="2" name="Round Diagonal Corner Rectangle 1"/>
          <p:cNvSpPr/>
          <p:nvPr/>
        </p:nvSpPr>
        <p:spPr bwMode="auto">
          <a:xfrm>
            <a:off x="457200" y="1005840"/>
            <a:ext cx="8229600" cy="5577840"/>
          </a:xfrm>
          <a:prstGeom prst="round2DiagRect">
            <a:avLst/>
          </a:prstGeom>
          <a:solidFill>
            <a:schemeClr val="bg1">
              <a:lumMod val="85000"/>
              <a:alpha val="75000"/>
            </a:schemeClr>
          </a:solidFill>
          <a:ln w="9525" cap="flat" cmpd="sng" algn="ctr">
            <a:solidFill>
              <a:schemeClr val="tx1"/>
            </a:solidFill>
            <a:prstDash val="solid"/>
            <a:round/>
            <a:headEnd type="none" w="med" len="med"/>
            <a:tailEnd type="none" w="med" len="med"/>
          </a:ln>
          <a:effectLst>
            <a:innerShdw blurRad="63500" dist="50800" dir="13500000">
              <a:prstClr val="black">
                <a:alpha val="50000"/>
              </a:prstClr>
            </a:innerShdw>
          </a:effectLst>
          <a:extLst/>
        </p:spPr>
        <p:txBody>
          <a:bodyPr vert="horz" wrap="square" lIns="91440" tIns="91440" rIns="91440" bIns="91440" numCol="1" rtlCol="0" anchor="t" anchorCtr="0" compatLnSpc="1">
            <a:prstTxWarp prst="textNoShape">
              <a:avLst/>
            </a:prstTxWarp>
          </a:bodyPr>
          <a:lstStyle/>
          <a:p>
            <a:pPr algn="ctr" defTabSz="414597" fontAlgn="base" hangingPunct="0">
              <a:spcBef>
                <a:spcPct val="0"/>
              </a:spcBef>
              <a:spcAft>
                <a:spcPts val="1800"/>
              </a:spcAft>
              <a:buClr>
                <a:srgbClr val="000000"/>
              </a:buClr>
              <a:buSzPct val="100000"/>
            </a:pPr>
            <a:r>
              <a:rPr lang="en-US" sz="3200" dirty="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rPr>
              <a:t>What caused this accident?</a:t>
            </a:r>
          </a:p>
          <a:p>
            <a:pPr algn="ctr" defTabSz="414597" fontAlgn="base" hangingPunct="0">
              <a:spcBef>
                <a:spcPct val="0"/>
              </a:spcBef>
              <a:spcAft>
                <a:spcPts val="1800"/>
              </a:spcAft>
              <a:buClr>
                <a:srgbClr val="000000"/>
              </a:buClr>
              <a:buSzPct val="100000"/>
            </a:pPr>
            <a:r>
              <a:rPr lang="en-US" sz="3200" dirty="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rPr>
              <a:t>Should the driver of the flatbed have been found at fault ?</a:t>
            </a:r>
          </a:p>
          <a:p>
            <a:pPr algn="ctr" defTabSz="414597" fontAlgn="base" hangingPunct="0">
              <a:spcBef>
                <a:spcPts val="1633"/>
              </a:spcBef>
              <a:spcAft>
                <a:spcPts val="1800"/>
              </a:spcAft>
              <a:buClr>
                <a:srgbClr val="000000"/>
              </a:buClr>
              <a:buSzPct val="100000"/>
            </a:pPr>
            <a:r>
              <a:rPr lang="en-US" sz="3200" dirty="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rPr>
              <a:t>Did following distance play a critical role?</a:t>
            </a:r>
          </a:p>
          <a:p>
            <a:pPr algn="ctr" defTabSz="414597" fontAlgn="base" hangingPunct="0">
              <a:spcBef>
                <a:spcPts val="1633"/>
              </a:spcBef>
              <a:spcAft>
                <a:spcPts val="1800"/>
              </a:spcAft>
              <a:buClr>
                <a:srgbClr val="000000"/>
              </a:buClr>
              <a:buSzPct val="100000"/>
            </a:pPr>
            <a:r>
              <a:rPr lang="en-US" sz="3200" dirty="0">
                <a:solidFill>
                  <a:srgbClr val="000000"/>
                </a:solidFill>
                <a:latin typeface="Open Sans Semibold" panose="020B0706030804020204" pitchFamily="34" charset="0"/>
                <a:ea typeface="Open Sans Semibold" panose="020B0706030804020204" pitchFamily="34" charset="0"/>
                <a:cs typeface="Open Sans Semibold" panose="020B0706030804020204" pitchFamily="34" charset="0"/>
              </a:rPr>
              <a:t>Could the driver of the flatbed have taken action to prevent this accident?</a:t>
            </a:r>
          </a:p>
        </p:txBody>
      </p:sp>
    </p:spTree>
    <p:extLst>
      <p:ext uri="{BB962C8B-B14F-4D97-AF65-F5344CB8AC3E}">
        <p14:creationId xmlns:p14="http://schemas.microsoft.com/office/powerpoint/2010/main" val="62797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outVertical)">
                                      <p:cBhvr>
                                        <p:cTn id="7" dur="500"/>
                                        <p:tgtEl>
                                          <p:spTgt spid="2">
                                            <p:txEl>
                                              <p:pRg st="0" end="0"/>
                                            </p:txEl>
                                          </p:spTgt>
                                        </p:tgtEl>
                                      </p:cBhvr>
                                    </p:animEffect>
                                  </p:childTnLst>
                                  <p:subTnLst>
                                    <p:animClr clrSpc="rgb" dir="cw">
                                      <p:cBhvr override="childStyle">
                                        <p:cTn dur="1" fill="hold" display="0" masterRel="nextClick" afterEffect="1"/>
                                        <p:tgtEl>
                                          <p:spTgt spid="2">
                                            <p:txEl>
                                              <p:pRg st="0" end="0"/>
                                            </p:txEl>
                                          </p:spTgt>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outVertical)">
                                      <p:cBhvr>
                                        <p:cTn id="12" dur="500"/>
                                        <p:tgtEl>
                                          <p:spTgt spid="2">
                                            <p:txEl>
                                              <p:pRg st="1" end="1"/>
                                            </p:txEl>
                                          </p:spTgt>
                                        </p:tgtEl>
                                      </p:cBhvr>
                                    </p:animEffect>
                                  </p:childTnLst>
                                  <p:subTnLst>
                                    <p:animClr clrSpc="rgb" dir="cw">
                                      <p:cBhvr override="childStyle">
                                        <p:cTn dur="1" fill="hold" display="0" masterRel="nextClick" afterEffect="1"/>
                                        <p:tgtEl>
                                          <p:spTgt spid="2">
                                            <p:txEl>
                                              <p:pRg st="1" end="1"/>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outVertical)">
                                      <p:cBhvr>
                                        <p:cTn id="17" dur="500"/>
                                        <p:tgtEl>
                                          <p:spTgt spid="2">
                                            <p:txEl>
                                              <p:pRg st="2" end="2"/>
                                            </p:txEl>
                                          </p:spTgt>
                                        </p:tgtEl>
                                      </p:cBhvr>
                                    </p:animEffect>
                                  </p:childTnLst>
                                  <p:subTnLst>
                                    <p:animClr clrSpc="rgb" dir="cw">
                                      <p:cBhvr override="childStyle">
                                        <p:cTn dur="1" fill="hold" display="0" masterRel="nextClick" afterEffect="1"/>
                                        <p:tgtEl>
                                          <p:spTgt spid="2">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out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628645" y="647700"/>
            <a:ext cx="7886710" cy="556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15" tIns="40807" rIns="81615" bIns="40807"/>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9pPr>
          </a:lstStyle>
          <a:p>
            <a:pPr defTabSz="414597" eaLnBrk="1" fontAlgn="base" hangingPunct="0">
              <a:lnSpc>
                <a:spcPct val="95000"/>
              </a:lnSpc>
              <a:spcBef>
                <a:spcPct val="0"/>
              </a:spcBef>
              <a:spcAft>
                <a:spcPts val="3600"/>
              </a:spcAft>
              <a:buClr>
                <a:srgbClr val="000000"/>
              </a:buClr>
              <a:buSzPct val="100000"/>
            </a:pPr>
            <a:r>
              <a:rPr lang="en-US" sz="4400" i="1" dirty="0" smtClean="0">
                <a:solidFill>
                  <a:srgbClr val="CCFF99"/>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a:t>
            </a:r>
            <a:r>
              <a:rPr lang="en-US" sz="4400" i="1" dirty="0">
                <a:solidFill>
                  <a:srgbClr val="CCFF99"/>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If the person ahead of me suddenly slows, what will happen?”</a:t>
            </a:r>
          </a:p>
          <a:p>
            <a:pPr defTabSz="414597" eaLnBrk="1" fontAlgn="base" hangingPunct="0">
              <a:lnSpc>
                <a:spcPct val="95000"/>
              </a:lnSpc>
              <a:spcBef>
                <a:spcPct val="0"/>
              </a:spcBef>
              <a:spcAft>
                <a:spcPts val="1633"/>
              </a:spcAft>
              <a:buClr>
                <a:srgbClr val="000000"/>
              </a:buClr>
              <a:buSzPct val="100000"/>
            </a:pPr>
            <a:r>
              <a:rPr lang="en-US" sz="4400" dirty="0">
                <a:solidFill>
                  <a:srgbClr val="CCFF99"/>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If the answer is: </a:t>
            </a:r>
            <a:r>
              <a:rPr lang="en-US" sz="4400" b="1" i="1" dirty="0">
                <a:solidFill>
                  <a:srgbClr val="FFC000"/>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“I’ll probably hit them”, </a:t>
            </a:r>
            <a:r>
              <a:rPr lang="en-US" sz="4400" dirty="0">
                <a:solidFill>
                  <a:srgbClr val="CCFF99"/>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then you’re following  too </a:t>
            </a:r>
            <a:r>
              <a:rPr lang="en-US" sz="4400" dirty="0" smtClean="0">
                <a:solidFill>
                  <a:srgbClr val="CCFF99"/>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closely</a:t>
            </a:r>
            <a:r>
              <a:rPr lang="en-US" sz="4400" dirty="0">
                <a:solidFill>
                  <a:srgbClr val="CCFF99"/>
                </a:solidFill>
                <a:effectLst>
                  <a:outerShdw blurRad="38100" dist="38100" dir="2700000" algn="tl">
                    <a:srgbClr val="000000">
                      <a:alpha val="43137"/>
                    </a:srgbClr>
                  </a:outerShdw>
                </a:effectLst>
                <a:latin typeface="Open Sans Semibold" panose="020B0706030804020204" pitchFamily="34" charset="0"/>
                <a:ea typeface="Open Sans Semibold" panose="020B0706030804020204" pitchFamily="34" charset="0"/>
                <a:cs typeface="Open Sans Semibold" panose="020B0706030804020204" pitchFamily="34" charset="0"/>
              </a:rPr>
              <a:t>!</a:t>
            </a:r>
          </a:p>
          <a:p>
            <a:pPr algn="ctr" defTabSz="414597" eaLnBrk="1" fontAlgn="base" hangingPunct="0">
              <a:lnSpc>
                <a:spcPct val="95000"/>
              </a:lnSpc>
              <a:spcBef>
                <a:spcPct val="0"/>
              </a:spcBef>
              <a:spcAft>
                <a:spcPts val="2358"/>
              </a:spcAft>
              <a:buClr>
                <a:srgbClr val="000000"/>
              </a:buClr>
              <a:buSzPct val="100000"/>
            </a:pPr>
            <a:endParaRPr lang="en-US" sz="2500" dirty="0">
              <a:solidFill>
                <a:srgbClr val="000000"/>
              </a:solidFill>
              <a:latin typeface="Times New Roman" pitchFamily="18" charset="0"/>
            </a:endParaRPr>
          </a:p>
        </p:txBody>
      </p:sp>
    </p:spTree>
    <p:extLst>
      <p:ext uri="{BB962C8B-B14F-4D97-AF65-F5344CB8AC3E}">
        <p14:creationId xmlns:p14="http://schemas.microsoft.com/office/powerpoint/2010/main" val="138819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439" y="2764980"/>
            <a:ext cx="6263127" cy="3657600"/>
          </a:xfrm>
          <a:prstGeom prst="rect">
            <a:avLst/>
          </a:prstGeom>
        </p:spPr>
      </p:pic>
      <p:sp>
        <p:nvSpPr>
          <p:cNvPr id="3" name="Text Box 5"/>
          <p:cNvSpPr txBox="1">
            <a:spLocks noChangeArrowheads="1"/>
          </p:cNvSpPr>
          <p:nvPr/>
        </p:nvSpPr>
        <p:spPr bwMode="auto">
          <a:xfrm>
            <a:off x="756690" y="223345"/>
            <a:ext cx="7886710" cy="47296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15" tIns="40807" rIns="81615" bIns="40807"/>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charset="0"/>
                <a:ea typeface="SimSun" charset="-122"/>
              </a:defRPr>
            </a:lvl9pPr>
          </a:lstStyle>
          <a:p>
            <a:pPr algn="ctr" defTabSz="414597" eaLnBrk="1" fontAlgn="base" hangingPunct="0">
              <a:lnSpc>
                <a:spcPct val="95000"/>
              </a:lnSpc>
              <a:spcBef>
                <a:spcPct val="0"/>
              </a:spcBef>
              <a:spcAft>
                <a:spcPts val="1633"/>
              </a:spcAft>
              <a:buClr>
                <a:srgbClr val="000000"/>
              </a:buClr>
              <a:buSzPct val="100000"/>
            </a:pPr>
            <a:r>
              <a:rPr lang="en-US" sz="4400" dirty="0" smtClean="0">
                <a:solidFill>
                  <a:srgbClr val="CCFF99"/>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Following </a:t>
            </a:r>
            <a:r>
              <a:rPr lang="en-US" sz="4400" dirty="0">
                <a:solidFill>
                  <a:srgbClr val="CCFF99"/>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distance gives you time to take </a:t>
            </a:r>
            <a:r>
              <a:rPr lang="en-US" sz="4400" i="1" dirty="0">
                <a:solidFill>
                  <a:srgbClr val="FFC000"/>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defensive action </a:t>
            </a:r>
            <a:r>
              <a:rPr lang="en-US" sz="4400" dirty="0">
                <a:solidFill>
                  <a:srgbClr val="CCFF99"/>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rather </a:t>
            </a:r>
            <a:r>
              <a:rPr lang="en-US" sz="4400" dirty="0" smtClean="0">
                <a:solidFill>
                  <a:srgbClr val="CCFF99"/>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than </a:t>
            </a:r>
            <a:r>
              <a:rPr lang="en-US" sz="4400" dirty="0">
                <a:solidFill>
                  <a:srgbClr val="CCFF99"/>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a panicked reaction!</a:t>
            </a:r>
          </a:p>
          <a:p>
            <a:pPr marL="414597" indent="-414597" defTabSz="414597" eaLnBrk="1" fontAlgn="base" hangingPunct="0">
              <a:lnSpc>
                <a:spcPct val="95000"/>
              </a:lnSpc>
              <a:spcBef>
                <a:spcPct val="0"/>
              </a:spcBef>
              <a:spcAft>
                <a:spcPts val="1633"/>
              </a:spcAft>
              <a:buClr>
                <a:srgbClr val="000000"/>
              </a:buClr>
              <a:buSzPct val="100000"/>
              <a:buFont typeface="Arial" pitchFamily="34" charset="0"/>
              <a:buChar char="•"/>
            </a:pPr>
            <a:endParaRPr lang="en-US" sz="2500" dirty="0">
              <a:solidFill>
                <a:srgbClr val="000000"/>
              </a:solidFill>
              <a:latin typeface="Times New Roman" pitchFamily="18" charset="0"/>
            </a:endParaRPr>
          </a:p>
          <a:p>
            <a:pPr algn="ctr" defTabSz="414597" eaLnBrk="1" fontAlgn="base" hangingPunct="0">
              <a:lnSpc>
                <a:spcPct val="95000"/>
              </a:lnSpc>
              <a:spcBef>
                <a:spcPct val="0"/>
              </a:spcBef>
              <a:spcAft>
                <a:spcPts val="2358"/>
              </a:spcAft>
              <a:buClr>
                <a:srgbClr val="000000"/>
              </a:buClr>
              <a:buSzPct val="100000"/>
            </a:pPr>
            <a:endParaRPr lang="en-US" sz="2500" dirty="0">
              <a:solidFill>
                <a:srgbClr val="000000"/>
              </a:solidFill>
              <a:latin typeface="Times New Roman" pitchFamily="18" charset="0"/>
            </a:endParaRPr>
          </a:p>
        </p:txBody>
      </p:sp>
      <p:sp>
        <p:nvSpPr>
          <p:cNvPr id="5" name="TextBox 4"/>
          <p:cNvSpPr txBox="1"/>
          <p:nvPr/>
        </p:nvSpPr>
        <p:spPr>
          <a:xfrm>
            <a:off x="0" y="6550223"/>
            <a:ext cx="9144000" cy="276999"/>
          </a:xfrm>
          <a:prstGeom prst="rect">
            <a:avLst/>
          </a:prstGeom>
          <a:noFill/>
        </p:spPr>
        <p:txBody>
          <a:bodyPr wrap="square" rtlCol="0">
            <a:spAutoFit/>
          </a:bodyPr>
          <a:lstStyle/>
          <a:p>
            <a:pPr algn="ctr" defTabSz="914400"/>
            <a:r>
              <a:rPr lang="en-US" sz="1200" dirty="0" smtClean="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2013 Your Company Resource  •  Fort Wayne, IN  •  www.goycr.com</a:t>
            </a:r>
            <a:endParaRPr lang="en-US" sz="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351560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64958"/>
        </a:solidFill>
        <a:effectLst/>
      </p:bgPr>
    </p:bg>
    <p:spTree>
      <p:nvGrpSpPr>
        <p:cNvPr id="1" name=""/>
        <p:cNvGrpSpPr/>
        <p:nvPr/>
      </p:nvGrpSpPr>
      <p:grpSpPr>
        <a:xfrm>
          <a:off x="0" y="0"/>
          <a:ext cx="0" cy="0"/>
          <a:chOff x="0" y="0"/>
          <a:chExt cx="0" cy="0"/>
        </a:xfrm>
      </p:grpSpPr>
      <p:sp>
        <p:nvSpPr>
          <p:cNvPr id="3" name="Rectangle 2"/>
          <p:cNvSpPr/>
          <p:nvPr/>
        </p:nvSpPr>
        <p:spPr>
          <a:xfrm>
            <a:off x="3352800" y="4343401"/>
            <a:ext cx="2438400" cy="1264356"/>
          </a:xfrm>
          <a:prstGeom prst="rect">
            <a:avLst/>
          </a:prstGeom>
          <a:solidFill>
            <a:schemeClr val="bg1"/>
          </a:solidFill>
          <a:ln>
            <a:solidFill>
              <a:schemeClr val="bg1">
                <a:lumMod val="50000"/>
              </a:schemeClr>
            </a:solid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0976" y="4475929"/>
            <a:ext cx="2162048" cy="999300"/>
          </a:xfrm>
          <a:prstGeom prst="rect">
            <a:avLst/>
          </a:prstGeom>
          <a:ln>
            <a:noFill/>
          </a:ln>
        </p:spPr>
      </p:pic>
      <p:sp>
        <p:nvSpPr>
          <p:cNvPr id="4" name="TextBox 3"/>
          <p:cNvSpPr txBox="1"/>
          <p:nvPr/>
        </p:nvSpPr>
        <p:spPr>
          <a:xfrm>
            <a:off x="0" y="5943600"/>
            <a:ext cx="9144000" cy="307777"/>
          </a:xfrm>
          <a:prstGeom prst="rect">
            <a:avLst/>
          </a:prstGeom>
          <a:noFill/>
        </p:spPr>
        <p:txBody>
          <a:bodyPr wrap="square" rtlCol="0">
            <a:spAutoFit/>
          </a:bodyPr>
          <a:lstStyle/>
          <a:p>
            <a:pPr algn="ctr" defTabSz="914400"/>
            <a:r>
              <a:rPr lang="en-US" sz="140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 2013 Your </a:t>
            </a:r>
            <a:r>
              <a:rPr lang="en-US" sz="1400" smtClean="0">
                <a:solidFill>
                  <a:prstClr val="white"/>
                </a:solidFill>
                <a:latin typeface="Open Sans" panose="020B0606030504020204" pitchFamily="34" charset="0"/>
                <a:ea typeface="Open Sans" panose="020B0606030504020204" pitchFamily="34" charset="0"/>
                <a:cs typeface="Open Sans" panose="020B0606030504020204" pitchFamily="34" charset="0"/>
              </a:rPr>
              <a:t>Company </a:t>
            </a:r>
            <a:r>
              <a:rPr lang="en-US" sz="1400" smtClean="0">
                <a:solidFill>
                  <a:prstClr val="white"/>
                </a:solidFill>
                <a:latin typeface="Open Sans" panose="020B0606030504020204" pitchFamily="34" charset="0"/>
                <a:ea typeface="Open Sans" panose="020B0606030504020204" pitchFamily="34" charset="0"/>
                <a:cs typeface="Open Sans" panose="020B0606030504020204" pitchFamily="34" charset="0"/>
              </a:rPr>
              <a:t>Resource LLC  </a:t>
            </a:r>
            <a:r>
              <a:rPr lang="en-US" sz="1400" dirty="0" smtClean="0">
                <a:solidFill>
                  <a:srgbClr val="FF0000"/>
                </a:solidFill>
                <a:latin typeface="Open Sans" panose="020B0606030504020204" pitchFamily="34" charset="0"/>
                <a:ea typeface="Open Sans" panose="020B0606030504020204" pitchFamily="34" charset="0"/>
                <a:cs typeface="Open Sans" panose="020B0606030504020204" pitchFamily="34" charset="0"/>
              </a:rPr>
              <a:t>•</a:t>
            </a:r>
            <a:r>
              <a:rPr lang="en-US" sz="140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  Fort Wayne, IN </a:t>
            </a:r>
            <a:r>
              <a:rPr lang="en-US" sz="1400" dirty="0" smtClean="0">
                <a:solidFill>
                  <a:srgbClr val="FF0000"/>
                </a:solidFill>
                <a:latin typeface="Open Sans" panose="020B0606030504020204" pitchFamily="34" charset="0"/>
                <a:ea typeface="Open Sans" panose="020B0606030504020204" pitchFamily="34" charset="0"/>
                <a:cs typeface="Open Sans" panose="020B0606030504020204" pitchFamily="34" charset="0"/>
              </a:rPr>
              <a:t> •  </a:t>
            </a:r>
            <a:r>
              <a:rPr lang="en-US" sz="1400" dirty="0" smtClean="0">
                <a:solidFill>
                  <a:prstClr val="white"/>
                </a:solidFill>
                <a:latin typeface="Open Sans" panose="020B0606030504020204" pitchFamily="34" charset="0"/>
                <a:ea typeface="Open Sans" panose="020B0606030504020204" pitchFamily="34" charset="0"/>
                <a:cs typeface="Open Sans" panose="020B0606030504020204" pitchFamily="34" charset="0"/>
              </a:rPr>
              <a:t>www.goycr.com</a:t>
            </a:r>
            <a:endParaRPr lang="en-US" sz="14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p:cNvSpPr txBox="1"/>
          <p:nvPr/>
        </p:nvSpPr>
        <p:spPr>
          <a:xfrm>
            <a:off x="762000" y="533400"/>
            <a:ext cx="7620000" cy="3985706"/>
          </a:xfrm>
          <a:prstGeom prst="rect">
            <a:avLst/>
          </a:prstGeom>
          <a:noFill/>
        </p:spPr>
        <p:txBody>
          <a:bodyPr wrap="square" rtlCol="0">
            <a:spAutoFit/>
          </a:bodyPr>
          <a:lstStyle/>
          <a:p>
            <a:r>
              <a:rPr lang="en-US" sz="14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This </a:t>
            </a: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Power Point presentation is covered by U.S. Copyright law. The copyright holder is Your Company Resource (YCR), Fort Wayne, IN. YCR grants you the right to use the presentation and distribute it within your company without charge for use in corporate training and information sessions. However, you may not:</a:t>
            </a:r>
          </a:p>
          <a:p>
            <a:pPr marL="285750" indent="-285750">
              <a:spcBef>
                <a:spcPts val="600"/>
              </a:spcBef>
              <a:buClr>
                <a:srgbClr val="FF0000"/>
              </a:buClr>
              <a:buFont typeface="Arial" panose="020B0604020202020204" pitchFamily="34" charset="0"/>
              <a:buChar char="•"/>
            </a:pP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Sell this Power Point</a:t>
            </a:r>
          </a:p>
          <a:p>
            <a:pPr marL="285750" indent="-285750">
              <a:buClr>
                <a:srgbClr val="FF0000"/>
              </a:buClr>
              <a:buFont typeface="Arial" panose="020B0604020202020204" pitchFamily="34" charset="0"/>
              <a:buChar char="•"/>
            </a:pP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Bundle </a:t>
            </a:r>
            <a:r>
              <a:rPr lang="en-US" sz="14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this </a:t>
            </a: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Power Point with other products for sale or distribution outside your company.</a:t>
            </a:r>
          </a:p>
          <a:p>
            <a:pPr marL="285750" indent="-285750">
              <a:buClr>
                <a:srgbClr val="FF0000"/>
              </a:buClr>
              <a:buFont typeface="Arial" panose="020B0604020202020204" pitchFamily="34" charset="0"/>
              <a:buChar char="•"/>
            </a:pPr>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Use any or all of the content of this Power Point in another work distributed outside your company.</a:t>
            </a:r>
          </a:p>
          <a:p>
            <a:pPr>
              <a:spcBef>
                <a:spcPts val="1800"/>
              </a:spcBef>
              <a:spcAft>
                <a:spcPts val="600"/>
              </a:spcAft>
            </a:pPr>
            <a:r>
              <a:rPr lang="en-US" sz="14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For further information contact:</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Your Company Resource</a:t>
            </a:r>
          </a:p>
          <a:p>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6409 Trier Road</a:t>
            </a:r>
          </a:p>
          <a:p>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Fort Wayne, IN 46815</a:t>
            </a:r>
          </a:p>
          <a:p>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260-341-0564</a:t>
            </a:r>
          </a:p>
          <a:p>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tom@goycr.com</a:t>
            </a:r>
          </a:p>
          <a:p>
            <a:endParaRPr lang="en-US" dirty="0"/>
          </a:p>
        </p:txBody>
      </p:sp>
    </p:spTree>
    <p:extLst>
      <p:ext uri="{BB962C8B-B14F-4D97-AF65-F5344CB8AC3E}">
        <p14:creationId xmlns:p14="http://schemas.microsoft.com/office/powerpoint/2010/main" val="3695417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965</TotalTime>
  <Words>519</Words>
  <Application>Microsoft Office PowerPoint</Application>
  <PresentationFormat>On-screen Show (4:3)</PresentationFormat>
  <Paragraphs>41</Paragraphs>
  <Slides>9</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Arial</vt:lpstr>
      <vt:lpstr>Open Sans</vt:lpstr>
      <vt:lpstr>Times New Roman</vt:lpstr>
      <vt:lpstr>SimSun</vt:lpstr>
      <vt:lpstr>Open Sans Extrabold</vt:lpstr>
      <vt:lpstr>Open Sans Semibold</vt:lpstr>
      <vt:lpstr>Arial Unicode MS</vt:lpstr>
      <vt:lpstr>Calibri</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Your Company Resource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dc:creator>
  <cp:lastModifiedBy>Tom</cp:lastModifiedBy>
  <cp:revision>45</cp:revision>
  <dcterms:created xsi:type="dcterms:W3CDTF">2013-01-17T22:43:17Z</dcterms:created>
  <dcterms:modified xsi:type="dcterms:W3CDTF">2015-03-04T14:44:08Z</dcterms:modified>
</cp:coreProperties>
</file>